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Lst>
  <p:notesMasterIdLst>
    <p:notesMasterId r:id="rId17"/>
  </p:notesMasterIdLst>
  <p:handoutMasterIdLst>
    <p:handoutMasterId r:id="rId18"/>
  </p:handoutMasterIdLst>
  <p:sldIdLst>
    <p:sldId id="262" r:id="rId5"/>
    <p:sldId id="264" r:id="rId6"/>
    <p:sldId id="280" r:id="rId7"/>
    <p:sldId id="277" r:id="rId8"/>
    <p:sldId id="291" r:id="rId9"/>
    <p:sldId id="292" r:id="rId10"/>
    <p:sldId id="294" r:id="rId11"/>
    <p:sldId id="295" r:id="rId12"/>
    <p:sldId id="290" r:id="rId13"/>
    <p:sldId id="284" r:id="rId14"/>
    <p:sldId id="287" r:id="rId15"/>
    <p:sldId id="28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F77"/>
    <a:srgbClr val="003A74"/>
    <a:srgbClr val="004386"/>
    <a:srgbClr val="004B96"/>
    <a:srgbClr val="004496"/>
    <a:srgbClr val="002880"/>
    <a:srgbClr val="004080"/>
    <a:srgbClr val="00418C"/>
    <a:srgbClr val="004196"/>
    <a:srgbClr val="0037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25D3FB-7FB3-0F9E-EC5D-12CE145A7F8E}" v="19" dt="2024-08-29T18:58:17.9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E2135F8-513F-48B5-A8AC-4387B358EF2D}" type="datetimeFigureOut">
              <a:rPr lang="en-US" smtClean="0"/>
              <a:t>8/29/2024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EA62811-28FA-48B7-A208-07F6C72E6F51}" type="slidenum">
              <a:rPr lang="en-US" smtClean="0"/>
              <a:t>‹#›</a:t>
            </a:fld>
            <a:endParaRPr lang="en-US"/>
          </a:p>
        </p:txBody>
      </p:sp>
    </p:spTree>
    <p:extLst>
      <p:ext uri="{BB962C8B-B14F-4D97-AF65-F5344CB8AC3E}">
        <p14:creationId xmlns:p14="http://schemas.microsoft.com/office/powerpoint/2010/main" val="3267951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0BA029-586D-4943-B63F-C39CAF6BB5DD}" type="datetimeFigureOut">
              <a:rPr lang="en-US" smtClean="0"/>
              <a:t>8/29/2024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6D007B-CB3C-4F57-A596-A244F745065A}" type="slidenum">
              <a:rPr lang="en-US" smtClean="0"/>
              <a:t>‹#›</a:t>
            </a:fld>
            <a:endParaRPr lang="en-US"/>
          </a:p>
        </p:txBody>
      </p:sp>
    </p:spTree>
    <p:extLst>
      <p:ext uri="{BB962C8B-B14F-4D97-AF65-F5344CB8AC3E}">
        <p14:creationId xmlns:p14="http://schemas.microsoft.com/office/powerpoint/2010/main" val="1736286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Present this slide as participants join the meeting </a:t>
            </a:r>
          </a:p>
        </p:txBody>
      </p:sp>
      <p:sp>
        <p:nvSpPr>
          <p:cNvPr id="4" name="Slide Number Placeholder 3"/>
          <p:cNvSpPr>
            <a:spLocks noGrp="1"/>
          </p:cNvSpPr>
          <p:nvPr>
            <p:ph type="sldNum" sz="quarter" idx="5"/>
          </p:nvPr>
        </p:nvSpPr>
        <p:spPr/>
        <p:txBody>
          <a:bodyPr/>
          <a:lstStyle/>
          <a:p>
            <a:fld id="{8F6D007B-CB3C-4F57-A596-A244F745065A}" type="slidenum">
              <a:rPr lang="en-US" smtClean="0"/>
              <a:t>1</a:t>
            </a:fld>
            <a:endParaRPr lang="en-US"/>
          </a:p>
        </p:txBody>
      </p:sp>
    </p:spTree>
    <p:extLst>
      <p:ext uri="{BB962C8B-B14F-4D97-AF65-F5344CB8AC3E}">
        <p14:creationId xmlns:p14="http://schemas.microsoft.com/office/powerpoint/2010/main" val="65331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Jennifer kick it off with a welcome and facilitate quick introductions around the "room".  Introduce Pearl last and she will take over. 2-3 minutes </a:t>
            </a:r>
          </a:p>
        </p:txBody>
      </p:sp>
      <p:sp>
        <p:nvSpPr>
          <p:cNvPr id="4" name="Slide Number Placeholder 3"/>
          <p:cNvSpPr>
            <a:spLocks noGrp="1"/>
          </p:cNvSpPr>
          <p:nvPr>
            <p:ph type="sldNum" sz="quarter" idx="5"/>
          </p:nvPr>
        </p:nvSpPr>
        <p:spPr/>
        <p:txBody>
          <a:bodyPr/>
          <a:lstStyle/>
          <a:p>
            <a:fld id="{8F6D007B-CB3C-4F57-A596-A244F745065A}" type="slidenum">
              <a:rPr lang="en-US" smtClean="0"/>
              <a:t>2</a:t>
            </a:fld>
            <a:endParaRPr lang="en-US"/>
          </a:p>
        </p:txBody>
      </p:sp>
    </p:spTree>
    <p:extLst>
      <p:ext uri="{BB962C8B-B14F-4D97-AF65-F5344CB8AC3E}">
        <p14:creationId xmlns:p14="http://schemas.microsoft.com/office/powerpoint/2010/main" val="313781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Quick overview-can delete if needed </a:t>
            </a:r>
          </a:p>
          <a:p>
            <a:endParaRPr lang="en-US">
              <a:cs typeface="Calibri"/>
            </a:endParaRPr>
          </a:p>
        </p:txBody>
      </p:sp>
      <p:sp>
        <p:nvSpPr>
          <p:cNvPr id="4" name="Slide Number Placeholder 3"/>
          <p:cNvSpPr>
            <a:spLocks noGrp="1"/>
          </p:cNvSpPr>
          <p:nvPr>
            <p:ph type="sldNum" sz="quarter" idx="5"/>
          </p:nvPr>
        </p:nvSpPr>
        <p:spPr/>
        <p:txBody>
          <a:bodyPr/>
          <a:lstStyle/>
          <a:p>
            <a:fld id="{8F6D007B-CB3C-4F57-A596-A244F745065A}" type="slidenum">
              <a:rPr lang="en-US" smtClean="0"/>
              <a:t>4</a:t>
            </a:fld>
            <a:endParaRPr lang="en-US"/>
          </a:p>
        </p:txBody>
      </p:sp>
    </p:spTree>
    <p:extLst>
      <p:ext uri="{BB962C8B-B14F-4D97-AF65-F5344CB8AC3E}">
        <p14:creationId xmlns:p14="http://schemas.microsoft.com/office/powerpoint/2010/main" val="3893101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Pearl-review goals 7 minutes for all goals </a:t>
            </a:r>
          </a:p>
        </p:txBody>
      </p:sp>
      <p:sp>
        <p:nvSpPr>
          <p:cNvPr id="4" name="Slide Number Placeholder 3"/>
          <p:cNvSpPr>
            <a:spLocks noGrp="1"/>
          </p:cNvSpPr>
          <p:nvPr>
            <p:ph type="sldNum" sz="quarter" idx="5"/>
          </p:nvPr>
        </p:nvSpPr>
        <p:spPr/>
        <p:txBody>
          <a:bodyPr/>
          <a:lstStyle/>
          <a:p>
            <a:fld id="{8F6D007B-CB3C-4F57-A596-A244F745065A}" type="slidenum">
              <a:rPr lang="en-US" smtClean="0"/>
              <a:t>5</a:t>
            </a:fld>
            <a:endParaRPr lang="en-US"/>
          </a:p>
        </p:txBody>
      </p:sp>
    </p:spTree>
    <p:extLst>
      <p:ext uri="{BB962C8B-B14F-4D97-AF65-F5344CB8AC3E}">
        <p14:creationId xmlns:p14="http://schemas.microsoft.com/office/powerpoint/2010/main" val="1701115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This slide replaces the project review slide for MPS and PXU. Sarah will reorganize slides prior to each meeting, this slide will come after Helios goals slide and before the collaboration and available resources slide. Hopefully this slide will segway to the available resources we can provide. </a:t>
            </a:r>
          </a:p>
        </p:txBody>
      </p:sp>
      <p:sp>
        <p:nvSpPr>
          <p:cNvPr id="4" name="Slide Number Placeholder 3"/>
          <p:cNvSpPr>
            <a:spLocks noGrp="1"/>
          </p:cNvSpPr>
          <p:nvPr>
            <p:ph type="sldNum" sz="quarter" idx="5"/>
          </p:nvPr>
        </p:nvSpPr>
        <p:spPr/>
        <p:txBody>
          <a:bodyPr/>
          <a:lstStyle/>
          <a:p>
            <a:fld id="{8F6D007B-CB3C-4F57-A596-A244F745065A}" type="slidenum">
              <a:rPr lang="en-US" smtClean="0"/>
              <a:t>9</a:t>
            </a:fld>
            <a:endParaRPr lang="en-US"/>
          </a:p>
        </p:txBody>
      </p:sp>
    </p:spTree>
    <p:extLst>
      <p:ext uri="{BB962C8B-B14F-4D97-AF65-F5344CB8AC3E}">
        <p14:creationId xmlns:p14="http://schemas.microsoft.com/office/powerpoint/2010/main" val="4262693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Pearl-open this up for discussion 15 minutes? </a:t>
            </a:r>
          </a:p>
        </p:txBody>
      </p:sp>
      <p:sp>
        <p:nvSpPr>
          <p:cNvPr id="4" name="Slide Number Placeholder 3"/>
          <p:cNvSpPr>
            <a:spLocks noGrp="1"/>
          </p:cNvSpPr>
          <p:nvPr>
            <p:ph type="sldNum" sz="quarter" idx="5"/>
          </p:nvPr>
        </p:nvSpPr>
        <p:spPr/>
        <p:txBody>
          <a:bodyPr/>
          <a:lstStyle/>
          <a:p>
            <a:fld id="{8F6D007B-CB3C-4F57-A596-A244F745065A}" type="slidenum">
              <a:rPr lang="en-US" smtClean="0"/>
              <a:t>10</a:t>
            </a:fld>
            <a:endParaRPr lang="en-US"/>
          </a:p>
        </p:txBody>
      </p:sp>
    </p:spTree>
    <p:extLst>
      <p:ext uri="{BB962C8B-B14F-4D97-AF65-F5344CB8AC3E}">
        <p14:creationId xmlns:p14="http://schemas.microsoft.com/office/powerpoint/2010/main" val="3871316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Commitment to next three meetings, create menu of dates, Sarah will confirm final meetings dates- 7-10 minutes </a:t>
            </a:r>
          </a:p>
        </p:txBody>
      </p:sp>
      <p:sp>
        <p:nvSpPr>
          <p:cNvPr id="4" name="Slide Number Placeholder 3"/>
          <p:cNvSpPr>
            <a:spLocks noGrp="1"/>
          </p:cNvSpPr>
          <p:nvPr>
            <p:ph type="sldNum" sz="quarter" idx="5"/>
          </p:nvPr>
        </p:nvSpPr>
        <p:spPr/>
        <p:txBody>
          <a:bodyPr/>
          <a:lstStyle/>
          <a:p>
            <a:fld id="{8F6D007B-CB3C-4F57-A596-A244F745065A}" type="slidenum">
              <a:rPr lang="en-US" smtClean="0"/>
              <a:t>11</a:t>
            </a:fld>
            <a:endParaRPr lang="en-US"/>
          </a:p>
        </p:txBody>
      </p:sp>
    </p:spTree>
    <p:extLst>
      <p:ext uri="{BB962C8B-B14F-4D97-AF65-F5344CB8AC3E}">
        <p14:creationId xmlns:p14="http://schemas.microsoft.com/office/powerpoint/2010/main" val="3444367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Time for questions if needed/available 5 min</a:t>
            </a:r>
          </a:p>
          <a:p>
            <a:r>
              <a:rPr lang="en-US">
                <a:cs typeface="Calibri"/>
              </a:rPr>
              <a:t>Total time-52 minutes. </a:t>
            </a:r>
          </a:p>
          <a:p>
            <a:endParaRPr lang="en-US">
              <a:cs typeface="Calibri"/>
            </a:endParaRPr>
          </a:p>
        </p:txBody>
      </p:sp>
      <p:sp>
        <p:nvSpPr>
          <p:cNvPr id="4" name="Slide Number Placeholder 3"/>
          <p:cNvSpPr>
            <a:spLocks noGrp="1"/>
          </p:cNvSpPr>
          <p:nvPr>
            <p:ph type="sldNum" sz="quarter" idx="5"/>
          </p:nvPr>
        </p:nvSpPr>
        <p:spPr/>
        <p:txBody>
          <a:bodyPr/>
          <a:lstStyle/>
          <a:p>
            <a:fld id="{8F6D007B-CB3C-4F57-A596-A244F745065A}" type="slidenum">
              <a:rPr lang="en-US" smtClean="0"/>
              <a:t>12</a:t>
            </a:fld>
            <a:endParaRPr lang="en-US"/>
          </a:p>
        </p:txBody>
      </p:sp>
    </p:spTree>
    <p:extLst>
      <p:ext uri="{BB962C8B-B14F-4D97-AF65-F5344CB8AC3E}">
        <p14:creationId xmlns:p14="http://schemas.microsoft.com/office/powerpoint/2010/main" val="12993686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3422468"/>
            <a:ext cx="9144000" cy="1376363"/>
          </a:xfrm>
        </p:spPr>
        <p:txBody>
          <a:bodyPr anchor="b"/>
          <a:lstStyle>
            <a:lvl1pPr algn="ctr">
              <a:defRPr sz="6000">
                <a:solidFill>
                  <a:schemeClr val="bg1"/>
                </a:solidFill>
                <a:latin typeface="Arial" panose="020B0604020202020204" pitchFamily="34" charset="0"/>
                <a:cs typeface="Arial" panose="020B0604020202020204" pitchFamily="34" charset="0"/>
              </a:defRPr>
            </a:lvl1pPr>
          </a:lstStyle>
          <a:p>
            <a:r>
              <a:rPr lang="en-US"/>
              <a:t>Click to edit Master title</a:t>
            </a:r>
          </a:p>
        </p:txBody>
      </p:sp>
      <p:sp>
        <p:nvSpPr>
          <p:cNvPr id="3" name="Subtitle 2"/>
          <p:cNvSpPr>
            <a:spLocks noGrp="1"/>
          </p:cNvSpPr>
          <p:nvPr>
            <p:ph type="subTitle" idx="1"/>
          </p:nvPr>
        </p:nvSpPr>
        <p:spPr>
          <a:xfrm>
            <a:off x="1524000" y="4890907"/>
            <a:ext cx="9144000" cy="1655762"/>
          </a:xfrm>
        </p:spPr>
        <p:txBody>
          <a:bodyPr/>
          <a:lstStyle>
            <a:lvl1pPr marL="0" indent="0" algn="ctr">
              <a:buNone/>
              <a:defRPr sz="2400">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5" name="Picture 4" descr="A picture containing object, clock, plate, meter&#10;&#10;Description automatically generated">
            <a:extLst>
              <a:ext uri="{FF2B5EF4-FFF2-40B4-BE49-F238E27FC236}">
                <a16:creationId xmlns:a16="http://schemas.microsoft.com/office/drawing/2014/main" id="{2F8F648C-4286-4936-A91E-284DC1B38DB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94730" y="1110362"/>
            <a:ext cx="5202540" cy="1652781"/>
          </a:xfrm>
          <a:prstGeom prst="rect">
            <a:avLst/>
          </a:prstGeom>
        </p:spPr>
      </p:pic>
    </p:spTree>
    <p:extLst>
      <p:ext uri="{BB962C8B-B14F-4D97-AF65-F5344CB8AC3E}">
        <p14:creationId xmlns:p14="http://schemas.microsoft.com/office/powerpoint/2010/main" val="1396896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Blank">
    <p:bg>
      <p:bgPr>
        <a:solidFill>
          <a:schemeClr val="tx1"/>
        </a:solidFill>
        <a:effectLst/>
      </p:bgPr>
    </p:bg>
    <p:spTree>
      <p:nvGrpSpPr>
        <p:cNvPr id="1" name=""/>
        <p:cNvGrpSpPr/>
        <p:nvPr/>
      </p:nvGrpSpPr>
      <p:grpSpPr>
        <a:xfrm>
          <a:off x="0" y="0"/>
          <a:ext cx="0" cy="0"/>
          <a:chOff x="0" y="0"/>
          <a:chExt cx="0" cy="0"/>
        </a:xfrm>
      </p:grpSpPr>
      <p:sp>
        <p:nvSpPr>
          <p:cNvPr id="12" name="Picture Placeholder 2">
            <a:extLst>
              <a:ext uri="{FF2B5EF4-FFF2-40B4-BE49-F238E27FC236}">
                <a16:creationId xmlns:a16="http://schemas.microsoft.com/office/drawing/2014/main" id="{8C05BD4A-C3F4-4C69-AEE4-906BA76E9260}"/>
              </a:ext>
            </a:extLst>
          </p:cNvPr>
          <p:cNvSpPr>
            <a:spLocks noGrp="1"/>
          </p:cNvSpPr>
          <p:nvPr>
            <p:ph type="pic" idx="10"/>
          </p:nvPr>
        </p:nvSpPr>
        <p:spPr>
          <a:xfrm>
            <a:off x="6313152" y="0"/>
            <a:ext cx="5878847" cy="6858000"/>
          </a:xfrm>
          <a:solidFill>
            <a:schemeClr val="accent3"/>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Slide Number Placeholder 5"/>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E066DA8-7AA7-CF4B-ADCD-6A8DB7B1268D}" type="slidenum">
              <a:rPr lang="en-US" smtClean="0"/>
              <a:pPr/>
              <a:t>‹#›</a:t>
            </a:fld>
            <a:endParaRPr lang="en-US"/>
          </a:p>
        </p:txBody>
      </p:sp>
      <p:pic>
        <p:nvPicPr>
          <p:cNvPr id="8" name="Picture 7" descr="A picture containing object, clock, plate, meter&#10;&#10;Description automatically generated">
            <a:extLst>
              <a:ext uri="{FF2B5EF4-FFF2-40B4-BE49-F238E27FC236}">
                <a16:creationId xmlns:a16="http://schemas.microsoft.com/office/drawing/2014/main" id="{C4342D56-5133-471B-81AC-C2721CEC367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82100" y="5740132"/>
            <a:ext cx="2750068" cy="873662"/>
          </a:xfrm>
          <a:prstGeom prst="rect">
            <a:avLst/>
          </a:prstGeom>
        </p:spPr>
      </p:pic>
      <p:sp>
        <p:nvSpPr>
          <p:cNvPr id="9" name="Title 1">
            <a:extLst>
              <a:ext uri="{FF2B5EF4-FFF2-40B4-BE49-F238E27FC236}">
                <a16:creationId xmlns:a16="http://schemas.microsoft.com/office/drawing/2014/main" id="{06362883-B798-483A-9009-285CE40FB44B}"/>
              </a:ext>
            </a:extLst>
          </p:cNvPr>
          <p:cNvSpPr>
            <a:spLocks noGrp="1"/>
          </p:cNvSpPr>
          <p:nvPr>
            <p:ph type="title"/>
          </p:nvPr>
        </p:nvSpPr>
        <p:spPr>
          <a:xfrm>
            <a:off x="838200" y="706203"/>
            <a:ext cx="5040649" cy="914400"/>
          </a:xfrm>
        </p:spPr>
        <p:txBody>
          <a:bodyPr/>
          <a:lstStyle/>
          <a:p>
            <a:r>
              <a:rPr lang="en-US"/>
              <a:t>Click to edit Master title style</a:t>
            </a:r>
          </a:p>
        </p:txBody>
      </p:sp>
      <p:sp>
        <p:nvSpPr>
          <p:cNvPr id="10" name="Content Placeholder 2">
            <a:extLst>
              <a:ext uri="{FF2B5EF4-FFF2-40B4-BE49-F238E27FC236}">
                <a16:creationId xmlns:a16="http://schemas.microsoft.com/office/drawing/2014/main" id="{36A4175F-7FC9-4018-A589-FE22219A4D50}"/>
              </a:ext>
            </a:extLst>
          </p:cNvPr>
          <p:cNvSpPr>
            <a:spLocks noGrp="1"/>
          </p:cNvSpPr>
          <p:nvPr>
            <p:ph sz="half" idx="1"/>
          </p:nvPr>
        </p:nvSpPr>
        <p:spPr>
          <a:xfrm>
            <a:off x="838200" y="2481742"/>
            <a:ext cx="5040649" cy="4205288"/>
          </a:xfrm>
        </p:spPr>
        <p:txBody>
          <a:bodyPr/>
          <a:lstStyle>
            <a:lvl1pPr>
              <a:defRPr>
                <a:solidFill>
                  <a:schemeClr val="bg1"/>
                </a:solidFill>
              </a:defRPr>
            </a:lvl1pPr>
            <a:lvl2pPr>
              <a:defRPr>
                <a:solidFill>
                  <a:schemeClr val="bg1"/>
                </a:solidFill>
              </a:defRPr>
            </a:lvl2pPr>
            <a:lvl3pPr>
              <a:defRPr>
                <a:solidFill>
                  <a:schemeClr val="bg1"/>
                </a:solidFill>
              </a:defRPr>
            </a:lvl3pPr>
          </a:lstStyle>
          <a:p>
            <a:pPr lvl="0"/>
            <a:r>
              <a:rPr lang="en-US"/>
              <a:t>Click to edit Master text styles</a:t>
            </a:r>
          </a:p>
          <a:p>
            <a:pPr lvl="1"/>
            <a:r>
              <a:rPr lang="en-US"/>
              <a:t>Second level</a:t>
            </a:r>
          </a:p>
          <a:p>
            <a:pPr lvl="2"/>
            <a:r>
              <a:rPr lang="en-US"/>
              <a:t>Third level</a:t>
            </a:r>
          </a:p>
        </p:txBody>
      </p:sp>
      <p:cxnSp>
        <p:nvCxnSpPr>
          <p:cNvPr id="11" name="Straight Connector 10">
            <a:extLst>
              <a:ext uri="{FF2B5EF4-FFF2-40B4-BE49-F238E27FC236}">
                <a16:creationId xmlns:a16="http://schemas.microsoft.com/office/drawing/2014/main" id="{712268D9-24A1-4868-AF3B-3E56BED24639}"/>
              </a:ext>
            </a:extLst>
          </p:cNvPr>
          <p:cNvCxnSpPr>
            <a:cxnSpLocks/>
          </p:cNvCxnSpPr>
          <p:nvPr userDrawn="1"/>
        </p:nvCxnSpPr>
        <p:spPr>
          <a:xfrm>
            <a:off x="838200" y="2062900"/>
            <a:ext cx="4600575"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5424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Rectangle 8"/>
          <p:cNvSpPr/>
          <p:nvPr userDrawn="1"/>
        </p:nvSpPr>
        <p:spPr>
          <a:xfrm>
            <a:off x="0" y="6164126"/>
            <a:ext cx="12192000" cy="6938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noFill/>
              </a:ln>
            </a:endParaRP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499616"/>
            <a:ext cx="5181600" cy="4677347"/>
          </a:xfrm>
        </p:spPr>
        <p:txBody>
          <a:body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172200" y="1499616"/>
            <a:ext cx="5181600" cy="4677347"/>
          </a:xfrm>
          <a:noFill/>
        </p:spPr>
        <p:txBody>
          <a:body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BE066DA8-7AA7-CF4B-ADCD-6A8DB7B1268D}" type="slidenum">
              <a:rPr lang="en-US" smtClean="0"/>
              <a:pPr/>
              <a:t>‹#›</a:t>
            </a:fld>
            <a:endParaRPr lang="en-US"/>
          </a:p>
        </p:txBody>
      </p:sp>
      <p:cxnSp>
        <p:nvCxnSpPr>
          <p:cNvPr id="10" name="Straight Connector 9"/>
          <p:cNvCxnSpPr/>
          <p:nvPr userDrawn="1"/>
        </p:nvCxnSpPr>
        <p:spPr>
          <a:xfrm>
            <a:off x="6093619" y="1499616"/>
            <a:ext cx="1" cy="4529709"/>
          </a:xfrm>
          <a:prstGeom prst="line">
            <a:avLst/>
          </a:prstGeom>
          <a:ln w="25400">
            <a:solidFill>
              <a:schemeClr val="accent1"/>
            </a:solidFill>
          </a:ln>
        </p:spPr>
        <p:style>
          <a:lnRef idx="3">
            <a:schemeClr val="accent2"/>
          </a:lnRef>
          <a:fillRef idx="0">
            <a:schemeClr val="accent2"/>
          </a:fillRef>
          <a:effectRef idx="2">
            <a:schemeClr val="accent2"/>
          </a:effectRef>
          <a:fontRef idx="minor">
            <a:schemeClr val="tx1"/>
          </a:fontRef>
        </p:style>
      </p:cxnSp>
      <p:pic>
        <p:nvPicPr>
          <p:cNvPr id="8" name="Picture 7" descr="A picture containing object, clock, plate, meter&#10;&#10;Description automatically generated">
            <a:extLst>
              <a:ext uri="{FF2B5EF4-FFF2-40B4-BE49-F238E27FC236}">
                <a16:creationId xmlns:a16="http://schemas.microsoft.com/office/drawing/2014/main" id="{2A0C7BAF-CF6B-4493-82F1-CF9B4F3F18F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67800" y="381749"/>
            <a:ext cx="2750068" cy="873662"/>
          </a:xfrm>
          <a:prstGeom prst="rect">
            <a:avLst/>
          </a:prstGeom>
        </p:spPr>
      </p:pic>
    </p:spTree>
    <p:extLst>
      <p:ext uri="{BB962C8B-B14F-4D97-AF65-F5344CB8AC3E}">
        <p14:creationId xmlns:p14="http://schemas.microsoft.com/office/powerpoint/2010/main" val="14963646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and Image">
    <p:spTree>
      <p:nvGrpSpPr>
        <p:cNvPr id="1" name=""/>
        <p:cNvGrpSpPr/>
        <p:nvPr/>
      </p:nvGrpSpPr>
      <p:grpSpPr>
        <a:xfrm>
          <a:off x="0" y="0"/>
          <a:ext cx="0" cy="0"/>
          <a:chOff x="0" y="0"/>
          <a:chExt cx="0" cy="0"/>
        </a:xfrm>
      </p:grpSpPr>
      <p:pic>
        <p:nvPicPr>
          <p:cNvPr id="5" name="Picture Placeholder 5">
            <a:extLst>
              <a:ext uri="{FF2B5EF4-FFF2-40B4-BE49-F238E27FC236}">
                <a16:creationId xmlns:a16="http://schemas.microsoft.com/office/drawing/2014/main" id="{F193D91A-8178-4BDB-BC7E-591D0CECBCC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3389" r="16172"/>
          <a:stretch/>
        </p:blipFill>
        <p:spPr>
          <a:xfrm>
            <a:off x="5974672" y="-1"/>
            <a:ext cx="6217328" cy="6857995"/>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7" name="Title 1">
            <a:extLst>
              <a:ext uri="{FF2B5EF4-FFF2-40B4-BE49-F238E27FC236}">
                <a16:creationId xmlns:a16="http://schemas.microsoft.com/office/drawing/2014/main" id="{78043433-F0DE-4988-97F8-0DC267E60822}"/>
              </a:ext>
            </a:extLst>
          </p:cNvPr>
          <p:cNvSpPr>
            <a:spLocks noGrp="1"/>
          </p:cNvSpPr>
          <p:nvPr>
            <p:ph type="title"/>
          </p:nvPr>
        </p:nvSpPr>
        <p:spPr>
          <a:xfrm>
            <a:off x="838200" y="706203"/>
            <a:ext cx="5040649" cy="914400"/>
          </a:xfrm>
        </p:spPr>
        <p:txBody>
          <a:bodyPr/>
          <a:lstStyle/>
          <a:p>
            <a:r>
              <a:rPr lang="en-US"/>
              <a:t>Click to edit Master title style</a:t>
            </a:r>
          </a:p>
        </p:txBody>
      </p:sp>
      <p:sp>
        <p:nvSpPr>
          <p:cNvPr id="8" name="Content Placeholder 2">
            <a:extLst>
              <a:ext uri="{FF2B5EF4-FFF2-40B4-BE49-F238E27FC236}">
                <a16:creationId xmlns:a16="http://schemas.microsoft.com/office/drawing/2014/main" id="{CB722D6D-8C03-4340-B8F9-8D5C99F02528}"/>
              </a:ext>
            </a:extLst>
          </p:cNvPr>
          <p:cNvSpPr>
            <a:spLocks noGrp="1"/>
          </p:cNvSpPr>
          <p:nvPr>
            <p:ph sz="half" idx="1"/>
          </p:nvPr>
        </p:nvSpPr>
        <p:spPr>
          <a:xfrm>
            <a:off x="838200" y="2481742"/>
            <a:ext cx="5040649" cy="4205288"/>
          </a:xfrm>
        </p:spPr>
        <p:txBody>
          <a:bodyPr/>
          <a:lstStyle/>
          <a:p>
            <a:pPr lvl="0"/>
            <a:r>
              <a:rPr lang="en-US"/>
              <a:t>Click to edit Master text styles</a:t>
            </a:r>
          </a:p>
          <a:p>
            <a:pPr lvl="1"/>
            <a:r>
              <a:rPr lang="en-US"/>
              <a:t>Second level</a:t>
            </a:r>
          </a:p>
          <a:p>
            <a:pPr lvl="2"/>
            <a:r>
              <a:rPr lang="en-US"/>
              <a:t>Third level</a:t>
            </a:r>
          </a:p>
        </p:txBody>
      </p:sp>
      <p:cxnSp>
        <p:nvCxnSpPr>
          <p:cNvPr id="9" name="Straight Connector 8">
            <a:extLst>
              <a:ext uri="{FF2B5EF4-FFF2-40B4-BE49-F238E27FC236}">
                <a16:creationId xmlns:a16="http://schemas.microsoft.com/office/drawing/2014/main" id="{3A29DFBB-5052-4FEC-8090-2C37BAA09C3F}"/>
              </a:ext>
            </a:extLst>
          </p:cNvPr>
          <p:cNvCxnSpPr>
            <a:cxnSpLocks/>
          </p:cNvCxnSpPr>
          <p:nvPr userDrawn="1"/>
        </p:nvCxnSpPr>
        <p:spPr>
          <a:xfrm>
            <a:off x="838200" y="2062900"/>
            <a:ext cx="4600575" cy="0"/>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10" name="Picture 9" descr="A picture containing object, clock, plate, meter&#10;&#10;Description automatically generated">
            <a:extLst>
              <a:ext uri="{FF2B5EF4-FFF2-40B4-BE49-F238E27FC236}">
                <a16:creationId xmlns:a16="http://schemas.microsoft.com/office/drawing/2014/main" id="{A067A7E8-74CC-48A2-B48C-CE0375414BF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82100" y="5740132"/>
            <a:ext cx="2750068" cy="873662"/>
          </a:xfrm>
          <a:prstGeom prst="rect">
            <a:avLst/>
          </a:prstGeom>
        </p:spPr>
      </p:pic>
      <p:sp>
        <p:nvSpPr>
          <p:cNvPr id="11" name="Slide Number Placeholder 5">
            <a:extLst>
              <a:ext uri="{FF2B5EF4-FFF2-40B4-BE49-F238E27FC236}">
                <a16:creationId xmlns:a16="http://schemas.microsoft.com/office/drawing/2014/main" id="{C7DA97EF-3FC8-4EA2-B3C1-EBBE3120C25E}"/>
              </a:ext>
            </a:extLst>
          </p:cNvPr>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E066DA8-7AA7-CF4B-ADCD-6A8DB7B1268D}" type="slidenum">
              <a:rPr lang="en-US" smtClean="0"/>
              <a:pPr/>
              <a:t>‹#›</a:t>
            </a:fld>
            <a:endParaRPr lang="en-US"/>
          </a:p>
        </p:txBody>
      </p:sp>
    </p:spTree>
    <p:extLst>
      <p:ext uri="{BB962C8B-B14F-4D97-AF65-F5344CB8AC3E}">
        <p14:creationId xmlns:p14="http://schemas.microsoft.com/office/powerpoint/2010/main" val="32985536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Content and Image">
    <p:spTree>
      <p:nvGrpSpPr>
        <p:cNvPr id="1" name=""/>
        <p:cNvGrpSpPr/>
        <p:nvPr/>
      </p:nvGrpSpPr>
      <p:grpSpPr>
        <a:xfrm>
          <a:off x="0" y="0"/>
          <a:ext cx="0" cy="0"/>
          <a:chOff x="0" y="0"/>
          <a:chExt cx="0" cy="0"/>
        </a:xfrm>
      </p:grpSpPr>
      <p:pic>
        <p:nvPicPr>
          <p:cNvPr id="5" name="Picture Placeholder 5">
            <a:extLst>
              <a:ext uri="{FF2B5EF4-FFF2-40B4-BE49-F238E27FC236}">
                <a16:creationId xmlns:a16="http://schemas.microsoft.com/office/drawing/2014/main" id="{F193D91A-8178-4BDB-BC7E-591D0CECBCC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3138" r="4179"/>
          <a:stretch/>
        </p:blipFill>
        <p:spPr>
          <a:xfrm>
            <a:off x="5743852" y="0"/>
            <a:ext cx="6448148" cy="6857998"/>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7" name="Title 1">
            <a:extLst>
              <a:ext uri="{FF2B5EF4-FFF2-40B4-BE49-F238E27FC236}">
                <a16:creationId xmlns:a16="http://schemas.microsoft.com/office/drawing/2014/main" id="{78043433-F0DE-4988-97F8-0DC267E60822}"/>
              </a:ext>
            </a:extLst>
          </p:cNvPr>
          <p:cNvSpPr>
            <a:spLocks noGrp="1"/>
          </p:cNvSpPr>
          <p:nvPr>
            <p:ph type="title"/>
          </p:nvPr>
        </p:nvSpPr>
        <p:spPr>
          <a:xfrm>
            <a:off x="838200" y="706203"/>
            <a:ext cx="5040649" cy="914400"/>
          </a:xfrm>
        </p:spPr>
        <p:txBody>
          <a:bodyPr/>
          <a:lstStyle/>
          <a:p>
            <a:r>
              <a:rPr lang="en-US"/>
              <a:t>Click to edit Master title style</a:t>
            </a:r>
          </a:p>
        </p:txBody>
      </p:sp>
      <p:sp>
        <p:nvSpPr>
          <p:cNvPr id="8" name="Content Placeholder 2">
            <a:extLst>
              <a:ext uri="{FF2B5EF4-FFF2-40B4-BE49-F238E27FC236}">
                <a16:creationId xmlns:a16="http://schemas.microsoft.com/office/drawing/2014/main" id="{CB722D6D-8C03-4340-B8F9-8D5C99F02528}"/>
              </a:ext>
            </a:extLst>
          </p:cNvPr>
          <p:cNvSpPr>
            <a:spLocks noGrp="1"/>
          </p:cNvSpPr>
          <p:nvPr>
            <p:ph sz="half" idx="1"/>
          </p:nvPr>
        </p:nvSpPr>
        <p:spPr>
          <a:xfrm>
            <a:off x="838200" y="2481742"/>
            <a:ext cx="5040649" cy="4205288"/>
          </a:xfrm>
        </p:spPr>
        <p:txBody>
          <a:bodyPr/>
          <a:lstStyle/>
          <a:p>
            <a:pPr lvl="0"/>
            <a:r>
              <a:rPr lang="en-US"/>
              <a:t>Click to edit Master text styles</a:t>
            </a:r>
          </a:p>
          <a:p>
            <a:pPr lvl="1"/>
            <a:r>
              <a:rPr lang="en-US"/>
              <a:t>Second level</a:t>
            </a:r>
          </a:p>
          <a:p>
            <a:pPr lvl="2"/>
            <a:r>
              <a:rPr lang="en-US"/>
              <a:t>Third level</a:t>
            </a:r>
          </a:p>
        </p:txBody>
      </p:sp>
      <p:cxnSp>
        <p:nvCxnSpPr>
          <p:cNvPr id="9" name="Straight Connector 8">
            <a:extLst>
              <a:ext uri="{FF2B5EF4-FFF2-40B4-BE49-F238E27FC236}">
                <a16:creationId xmlns:a16="http://schemas.microsoft.com/office/drawing/2014/main" id="{3A29DFBB-5052-4FEC-8090-2C37BAA09C3F}"/>
              </a:ext>
            </a:extLst>
          </p:cNvPr>
          <p:cNvCxnSpPr>
            <a:cxnSpLocks/>
          </p:cNvCxnSpPr>
          <p:nvPr userDrawn="1"/>
        </p:nvCxnSpPr>
        <p:spPr>
          <a:xfrm>
            <a:off x="838200" y="2062900"/>
            <a:ext cx="4600575" cy="0"/>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10" name="Picture 9" descr="A picture containing object, clock, plate, meter&#10;&#10;Description automatically generated">
            <a:extLst>
              <a:ext uri="{FF2B5EF4-FFF2-40B4-BE49-F238E27FC236}">
                <a16:creationId xmlns:a16="http://schemas.microsoft.com/office/drawing/2014/main" id="{A067A7E8-74CC-48A2-B48C-CE0375414BF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82100" y="5740132"/>
            <a:ext cx="2750068" cy="873662"/>
          </a:xfrm>
          <a:prstGeom prst="rect">
            <a:avLst/>
          </a:prstGeom>
        </p:spPr>
      </p:pic>
      <p:sp>
        <p:nvSpPr>
          <p:cNvPr id="11" name="Slide Number Placeholder 5">
            <a:extLst>
              <a:ext uri="{FF2B5EF4-FFF2-40B4-BE49-F238E27FC236}">
                <a16:creationId xmlns:a16="http://schemas.microsoft.com/office/drawing/2014/main" id="{C7DA97EF-3FC8-4EA2-B3C1-EBBE3120C25E}"/>
              </a:ext>
            </a:extLst>
          </p:cNvPr>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E066DA8-7AA7-CF4B-ADCD-6A8DB7B1268D}" type="slidenum">
              <a:rPr lang="en-US" smtClean="0"/>
              <a:pPr/>
              <a:t>‹#›</a:t>
            </a:fld>
            <a:endParaRPr lang="en-US"/>
          </a:p>
        </p:txBody>
      </p:sp>
    </p:spTree>
    <p:extLst>
      <p:ext uri="{BB962C8B-B14F-4D97-AF65-F5344CB8AC3E}">
        <p14:creationId xmlns:p14="http://schemas.microsoft.com/office/powerpoint/2010/main" val="27948935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ntent and Image">
    <p:spTree>
      <p:nvGrpSpPr>
        <p:cNvPr id="1" name=""/>
        <p:cNvGrpSpPr/>
        <p:nvPr/>
      </p:nvGrpSpPr>
      <p:grpSpPr>
        <a:xfrm>
          <a:off x="0" y="0"/>
          <a:ext cx="0" cy="0"/>
          <a:chOff x="0" y="0"/>
          <a:chExt cx="0" cy="0"/>
        </a:xfrm>
      </p:grpSpPr>
      <p:pic>
        <p:nvPicPr>
          <p:cNvPr id="7" name="Picture Placeholder 5">
            <a:extLst>
              <a:ext uri="{FF2B5EF4-FFF2-40B4-BE49-F238E27FC236}">
                <a16:creationId xmlns:a16="http://schemas.microsoft.com/office/drawing/2014/main" id="{44A98903-4D6D-4CAA-8CEA-1CC8F937757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9198"/>
          <a:stretch/>
        </p:blipFill>
        <p:spPr>
          <a:xfrm>
            <a:off x="4908610" y="0"/>
            <a:ext cx="7283389" cy="6858000"/>
          </a:xfrm>
          <a:custGeom>
            <a:avLst/>
            <a:gdLst/>
            <a:ahLst/>
            <a:cxnLst/>
            <a:rect l="l" t="t" r="r" b="b"/>
            <a:pathLst>
              <a:path w="7308978" h="6858000">
                <a:moveTo>
                  <a:pt x="0" y="0"/>
                </a:moveTo>
                <a:lnTo>
                  <a:pt x="7308978" y="0"/>
                </a:lnTo>
                <a:lnTo>
                  <a:pt x="7308978" y="6858000"/>
                </a:lnTo>
                <a:lnTo>
                  <a:pt x="0" y="6858000"/>
                </a:lnTo>
                <a:lnTo>
                  <a:pt x="62983" y="6788730"/>
                </a:lnTo>
                <a:cubicBezTo>
                  <a:pt x="773509" y="5928900"/>
                  <a:pt x="1212978" y="4741056"/>
                  <a:pt x="1212978" y="3429000"/>
                </a:cubicBezTo>
                <a:cubicBezTo>
                  <a:pt x="1212978" y="2116944"/>
                  <a:pt x="773509" y="929100"/>
                  <a:pt x="62983" y="69271"/>
                </a:cubicBezTo>
                <a:close/>
              </a:path>
            </a:pathLst>
          </a:custGeom>
        </p:spPr>
      </p:pic>
      <p:pic>
        <p:nvPicPr>
          <p:cNvPr id="9" name="Picture 8" descr="A picture containing object, clock, plate, meter&#10;&#10;Description automatically generated">
            <a:extLst>
              <a:ext uri="{FF2B5EF4-FFF2-40B4-BE49-F238E27FC236}">
                <a16:creationId xmlns:a16="http://schemas.microsoft.com/office/drawing/2014/main" id="{72430333-BEC5-492B-B2FC-C4150E1F30E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82100" y="5740132"/>
            <a:ext cx="2750068" cy="873662"/>
          </a:xfrm>
          <a:prstGeom prst="rect">
            <a:avLst/>
          </a:prstGeom>
        </p:spPr>
      </p:pic>
      <p:sp>
        <p:nvSpPr>
          <p:cNvPr id="8" name="Title 1">
            <a:extLst>
              <a:ext uri="{FF2B5EF4-FFF2-40B4-BE49-F238E27FC236}">
                <a16:creationId xmlns:a16="http://schemas.microsoft.com/office/drawing/2014/main" id="{F1011C14-EA89-4CD2-8468-1580648C1D76}"/>
              </a:ext>
            </a:extLst>
          </p:cNvPr>
          <p:cNvSpPr>
            <a:spLocks noGrp="1"/>
          </p:cNvSpPr>
          <p:nvPr>
            <p:ph type="title"/>
          </p:nvPr>
        </p:nvSpPr>
        <p:spPr>
          <a:xfrm>
            <a:off x="838200" y="706203"/>
            <a:ext cx="4675909" cy="914400"/>
          </a:xfrm>
        </p:spPr>
        <p:txBody>
          <a:bodyPr/>
          <a:lstStyle/>
          <a:p>
            <a:r>
              <a:rPr lang="en-US"/>
              <a:t>Click to edit Master title style</a:t>
            </a:r>
          </a:p>
        </p:txBody>
      </p:sp>
      <p:sp>
        <p:nvSpPr>
          <p:cNvPr id="10" name="Content Placeholder 2">
            <a:extLst>
              <a:ext uri="{FF2B5EF4-FFF2-40B4-BE49-F238E27FC236}">
                <a16:creationId xmlns:a16="http://schemas.microsoft.com/office/drawing/2014/main" id="{4D925AD0-4BF1-4ED5-9395-868D8ECF6EB3}"/>
              </a:ext>
            </a:extLst>
          </p:cNvPr>
          <p:cNvSpPr>
            <a:spLocks noGrp="1"/>
          </p:cNvSpPr>
          <p:nvPr>
            <p:ph sz="half" idx="1"/>
          </p:nvPr>
        </p:nvSpPr>
        <p:spPr>
          <a:xfrm>
            <a:off x="838200" y="2481742"/>
            <a:ext cx="5040649" cy="4205288"/>
          </a:xfrm>
        </p:spPr>
        <p:txBody>
          <a:bodyPr/>
          <a:lstStyle/>
          <a:p>
            <a:pPr lvl="0"/>
            <a:r>
              <a:rPr lang="en-US"/>
              <a:t>Click to edit Master text styles</a:t>
            </a:r>
          </a:p>
          <a:p>
            <a:pPr lvl="1"/>
            <a:r>
              <a:rPr lang="en-US"/>
              <a:t>Second level</a:t>
            </a:r>
          </a:p>
          <a:p>
            <a:pPr lvl="2"/>
            <a:r>
              <a:rPr lang="en-US"/>
              <a:t>Third level</a:t>
            </a:r>
          </a:p>
        </p:txBody>
      </p:sp>
      <p:cxnSp>
        <p:nvCxnSpPr>
          <p:cNvPr id="11" name="Straight Connector 10">
            <a:extLst>
              <a:ext uri="{FF2B5EF4-FFF2-40B4-BE49-F238E27FC236}">
                <a16:creationId xmlns:a16="http://schemas.microsoft.com/office/drawing/2014/main" id="{6D32F445-B6A6-46AD-9271-A90FE6095D90}"/>
              </a:ext>
            </a:extLst>
          </p:cNvPr>
          <p:cNvCxnSpPr>
            <a:cxnSpLocks/>
          </p:cNvCxnSpPr>
          <p:nvPr userDrawn="1"/>
        </p:nvCxnSpPr>
        <p:spPr>
          <a:xfrm>
            <a:off x="838200" y="2062900"/>
            <a:ext cx="460057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A15E7FFC-BE4F-494F-A19A-70A90D988B64}"/>
              </a:ext>
            </a:extLst>
          </p:cNvPr>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BE066DA8-7AA7-CF4B-ADCD-6A8DB7B1268D}" type="slidenum">
              <a:rPr lang="en-US" smtClean="0"/>
              <a:pPr/>
              <a:t>‹#›</a:t>
            </a:fld>
            <a:endParaRPr lang="en-US"/>
          </a:p>
        </p:txBody>
      </p:sp>
    </p:spTree>
    <p:extLst>
      <p:ext uri="{BB962C8B-B14F-4D97-AF65-F5344CB8AC3E}">
        <p14:creationId xmlns:p14="http://schemas.microsoft.com/office/powerpoint/2010/main" val="33418705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ntent and Image">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77B9E049-C173-402B-825A-8AE69B34D9F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8796"/>
          <a:stretch/>
        </p:blipFill>
        <p:spPr>
          <a:xfrm>
            <a:off x="4867286" y="0"/>
            <a:ext cx="7324714" cy="6857993"/>
          </a:xfrm>
          <a:custGeom>
            <a:avLst/>
            <a:gdLst/>
            <a:ahLst/>
            <a:cxnLst/>
            <a:rect l="l" t="t" r="r" b="b"/>
            <a:pathLst>
              <a:path w="7308978" h="6858000">
                <a:moveTo>
                  <a:pt x="0" y="0"/>
                </a:moveTo>
                <a:lnTo>
                  <a:pt x="7308978" y="0"/>
                </a:lnTo>
                <a:lnTo>
                  <a:pt x="7308978" y="6858000"/>
                </a:lnTo>
                <a:lnTo>
                  <a:pt x="0" y="6858000"/>
                </a:lnTo>
                <a:lnTo>
                  <a:pt x="62983" y="6788730"/>
                </a:lnTo>
                <a:cubicBezTo>
                  <a:pt x="773509" y="5928900"/>
                  <a:pt x="1212978" y="4741056"/>
                  <a:pt x="1212978" y="3429000"/>
                </a:cubicBezTo>
                <a:cubicBezTo>
                  <a:pt x="1212978" y="2116944"/>
                  <a:pt x="773509" y="929100"/>
                  <a:pt x="62983" y="69271"/>
                </a:cubicBezTo>
                <a:close/>
              </a:path>
            </a:pathLst>
          </a:custGeom>
        </p:spPr>
      </p:pic>
      <p:pic>
        <p:nvPicPr>
          <p:cNvPr id="9" name="Picture 8" descr="A picture containing object, clock, plate, meter&#10;&#10;Description automatically generated">
            <a:extLst>
              <a:ext uri="{FF2B5EF4-FFF2-40B4-BE49-F238E27FC236}">
                <a16:creationId xmlns:a16="http://schemas.microsoft.com/office/drawing/2014/main" id="{72430333-BEC5-492B-B2FC-C4150E1F30E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82100" y="5740132"/>
            <a:ext cx="2750068" cy="873662"/>
          </a:xfrm>
          <a:prstGeom prst="rect">
            <a:avLst/>
          </a:prstGeom>
        </p:spPr>
      </p:pic>
      <p:sp>
        <p:nvSpPr>
          <p:cNvPr id="8" name="Title 1">
            <a:extLst>
              <a:ext uri="{FF2B5EF4-FFF2-40B4-BE49-F238E27FC236}">
                <a16:creationId xmlns:a16="http://schemas.microsoft.com/office/drawing/2014/main" id="{F1011C14-EA89-4CD2-8468-1580648C1D76}"/>
              </a:ext>
            </a:extLst>
          </p:cNvPr>
          <p:cNvSpPr>
            <a:spLocks noGrp="1"/>
          </p:cNvSpPr>
          <p:nvPr>
            <p:ph type="title"/>
          </p:nvPr>
        </p:nvSpPr>
        <p:spPr>
          <a:xfrm>
            <a:off x="838200" y="706203"/>
            <a:ext cx="4675909" cy="914400"/>
          </a:xfrm>
        </p:spPr>
        <p:txBody>
          <a:bodyPr/>
          <a:lstStyle/>
          <a:p>
            <a:r>
              <a:rPr lang="en-US"/>
              <a:t>Click to edit Master title style</a:t>
            </a:r>
          </a:p>
        </p:txBody>
      </p:sp>
      <p:sp>
        <p:nvSpPr>
          <p:cNvPr id="10" name="Content Placeholder 2">
            <a:extLst>
              <a:ext uri="{FF2B5EF4-FFF2-40B4-BE49-F238E27FC236}">
                <a16:creationId xmlns:a16="http://schemas.microsoft.com/office/drawing/2014/main" id="{4D925AD0-4BF1-4ED5-9395-868D8ECF6EB3}"/>
              </a:ext>
            </a:extLst>
          </p:cNvPr>
          <p:cNvSpPr>
            <a:spLocks noGrp="1"/>
          </p:cNvSpPr>
          <p:nvPr>
            <p:ph sz="half" idx="1"/>
          </p:nvPr>
        </p:nvSpPr>
        <p:spPr>
          <a:xfrm>
            <a:off x="838200" y="2481742"/>
            <a:ext cx="5040649" cy="4205288"/>
          </a:xfrm>
        </p:spPr>
        <p:txBody>
          <a:bodyPr/>
          <a:lstStyle/>
          <a:p>
            <a:pPr lvl="0"/>
            <a:r>
              <a:rPr lang="en-US"/>
              <a:t>Click to edit Master text styles</a:t>
            </a:r>
          </a:p>
          <a:p>
            <a:pPr lvl="1"/>
            <a:r>
              <a:rPr lang="en-US"/>
              <a:t>Second level</a:t>
            </a:r>
          </a:p>
          <a:p>
            <a:pPr lvl="2"/>
            <a:r>
              <a:rPr lang="en-US"/>
              <a:t>Third level</a:t>
            </a:r>
          </a:p>
        </p:txBody>
      </p:sp>
      <p:cxnSp>
        <p:nvCxnSpPr>
          <p:cNvPr id="11" name="Straight Connector 10">
            <a:extLst>
              <a:ext uri="{FF2B5EF4-FFF2-40B4-BE49-F238E27FC236}">
                <a16:creationId xmlns:a16="http://schemas.microsoft.com/office/drawing/2014/main" id="{6D32F445-B6A6-46AD-9271-A90FE6095D90}"/>
              </a:ext>
            </a:extLst>
          </p:cNvPr>
          <p:cNvCxnSpPr>
            <a:cxnSpLocks/>
          </p:cNvCxnSpPr>
          <p:nvPr userDrawn="1"/>
        </p:nvCxnSpPr>
        <p:spPr>
          <a:xfrm>
            <a:off x="838200" y="2062900"/>
            <a:ext cx="460057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15397DF7-610F-47DF-8BF7-C944F82647E3}"/>
              </a:ext>
            </a:extLst>
          </p:cNvPr>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E066DA8-7AA7-CF4B-ADCD-6A8DB7B1268D}" type="slidenum">
              <a:rPr lang="en-US" smtClean="0"/>
              <a:pPr/>
              <a:t>‹#›</a:t>
            </a:fld>
            <a:endParaRPr lang="en-US"/>
          </a:p>
        </p:txBody>
      </p:sp>
    </p:spTree>
    <p:extLst>
      <p:ext uri="{BB962C8B-B14F-4D97-AF65-F5344CB8AC3E}">
        <p14:creationId xmlns:p14="http://schemas.microsoft.com/office/powerpoint/2010/main" val="11454786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6F578E5E-46F7-4B07-8111-DF4F52460F63}"/>
              </a:ext>
            </a:extLst>
          </p:cNvPr>
          <p:cNvSpPr/>
          <p:nvPr userDrawn="1"/>
        </p:nvSpPr>
        <p:spPr>
          <a:xfrm>
            <a:off x="8391752" y="-1097173"/>
            <a:ext cx="4023360" cy="402336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Rectangle 3"/>
          <p:cNvSpPr/>
          <p:nvPr userDrawn="1"/>
        </p:nvSpPr>
        <p:spPr>
          <a:xfrm>
            <a:off x="0" y="6164126"/>
            <a:ext cx="12192000" cy="693873"/>
          </a:xfrm>
          <a:prstGeom prst="rect">
            <a:avLst/>
          </a:prstGeom>
          <a:solidFill>
            <a:schemeClr val="tx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noFill/>
              </a:ln>
            </a:endParaRPr>
          </a:p>
        </p:txBody>
      </p:sp>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BE066DA8-7AA7-CF4B-ADCD-6A8DB7B1268D}" type="slidenum">
              <a:rPr lang="en-US" smtClean="0"/>
              <a:pPr/>
              <a:t>‹#›</a:t>
            </a:fld>
            <a:endParaRPr lang="en-US"/>
          </a:p>
        </p:txBody>
      </p:sp>
      <p:pic>
        <p:nvPicPr>
          <p:cNvPr id="6" name="Picture 5" descr="A picture containing object, clock, plate, meter&#10;&#10;Description automatically generated">
            <a:extLst>
              <a:ext uri="{FF2B5EF4-FFF2-40B4-BE49-F238E27FC236}">
                <a16:creationId xmlns:a16="http://schemas.microsoft.com/office/drawing/2014/main" id="{ECC5B8F0-07A1-4C3E-BDBB-3D73910C50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67800" y="381749"/>
            <a:ext cx="2750068" cy="873662"/>
          </a:xfrm>
          <a:prstGeom prst="rect">
            <a:avLst/>
          </a:prstGeom>
        </p:spPr>
      </p:pic>
      <p:pic>
        <p:nvPicPr>
          <p:cNvPr id="7" name="Picture Placeholder 5" descr="A group of people posing for the camera&#10;&#10;Description automatically generated">
            <a:extLst>
              <a:ext uri="{FF2B5EF4-FFF2-40B4-BE49-F238E27FC236}">
                <a16:creationId xmlns:a16="http://schemas.microsoft.com/office/drawing/2014/main" id="{3B2275CE-0586-4EAC-9835-D5109075F173}"/>
              </a:ext>
            </a:extLst>
          </p:cNvPr>
          <p:cNvPicPr>
            <a:picLocks noChangeAspect="1"/>
          </p:cNvPicPr>
          <p:nvPr userDrawn="1"/>
        </p:nvPicPr>
        <p:blipFill rotWithShape="1">
          <a:blip r:embed="rId3" cstate="print">
            <a:alphaModFix/>
            <a:extLst>
              <a:ext uri="{28A0092B-C50C-407E-A947-70E740481C1C}">
                <a14:useLocalDpi xmlns:a14="http://schemas.microsoft.com/office/drawing/2010/main" val="0"/>
              </a:ext>
            </a:extLst>
          </a:blip>
          <a:srcRect l="33793" t="-2" r="2466"/>
          <a:stretch/>
        </p:blipFill>
        <p:spPr>
          <a:xfrm>
            <a:off x="7065818" y="1592695"/>
            <a:ext cx="4836113" cy="5064125"/>
          </a:xfrm>
          <a:prstGeom prst="ellipse">
            <a:avLst/>
          </a:prstGeom>
          <a:effectLst>
            <a:softEdge rad="0"/>
          </a:effectLst>
        </p:spPr>
      </p:pic>
      <p:sp>
        <p:nvSpPr>
          <p:cNvPr id="11" name="Content Placeholder 2">
            <a:extLst>
              <a:ext uri="{FF2B5EF4-FFF2-40B4-BE49-F238E27FC236}">
                <a16:creationId xmlns:a16="http://schemas.microsoft.com/office/drawing/2014/main" id="{FF81AC16-3030-4124-A921-36315273406B}"/>
              </a:ext>
            </a:extLst>
          </p:cNvPr>
          <p:cNvSpPr>
            <a:spLocks noGrp="1"/>
          </p:cNvSpPr>
          <p:nvPr>
            <p:ph sz="half" idx="1"/>
          </p:nvPr>
        </p:nvSpPr>
        <p:spPr>
          <a:xfrm>
            <a:off x="838199" y="1592695"/>
            <a:ext cx="5937549" cy="4584268"/>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911121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Blank">
    <p:bg>
      <p:bgPr>
        <a:solidFill>
          <a:schemeClr val="tx1"/>
        </a:solidFill>
        <a:effectLst/>
      </p:bgPr>
    </p:bg>
    <p:spTree>
      <p:nvGrpSpPr>
        <p:cNvPr id="1" name=""/>
        <p:cNvGrpSpPr/>
        <p:nvPr/>
      </p:nvGrpSpPr>
      <p:grpSpPr>
        <a:xfrm>
          <a:off x="0" y="0"/>
          <a:ext cx="0" cy="0"/>
          <a:chOff x="0" y="0"/>
          <a:chExt cx="0" cy="0"/>
        </a:xfrm>
      </p:grpSpPr>
      <p:sp>
        <p:nvSpPr>
          <p:cNvPr id="2" name="Slide Number Placeholder 5"/>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BE066DA8-7AA7-CF4B-ADCD-6A8DB7B1268D}" type="slidenum">
              <a:rPr lang="en-US" smtClean="0"/>
              <a:pPr/>
              <a:t>‹#›</a:t>
            </a:fld>
            <a:endParaRPr lang="en-US"/>
          </a:p>
        </p:txBody>
      </p:sp>
      <p:pic>
        <p:nvPicPr>
          <p:cNvPr id="8" name="Picture 7" descr="A picture containing object, clock, plate, meter&#10;&#10;Description automatically generated">
            <a:extLst>
              <a:ext uri="{FF2B5EF4-FFF2-40B4-BE49-F238E27FC236}">
                <a16:creationId xmlns:a16="http://schemas.microsoft.com/office/drawing/2014/main" id="{C4342D56-5133-471B-81AC-C2721CEC367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82100" y="5740132"/>
            <a:ext cx="2750068" cy="873662"/>
          </a:xfrm>
          <a:prstGeom prst="rect">
            <a:avLst/>
          </a:prstGeom>
        </p:spPr>
      </p:pic>
      <p:pic>
        <p:nvPicPr>
          <p:cNvPr id="9" name="Picture 8" descr="A picture containing drawing, plate&#10;&#10;Description automatically generated">
            <a:extLst>
              <a:ext uri="{FF2B5EF4-FFF2-40B4-BE49-F238E27FC236}">
                <a16:creationId xmlns:a16="http://schemas.microsoft.com/office/drawing/2014/main" id="{51ADFB11-F6B0-4574-81F2-936AB78F5C1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7805" y="2762249"/>
            <a:ext cx="2073027" cy="2073027"/>
          </a:xfrm>
          <a:prstGeom prst="rect">
            <a:avLst/>
          </a:prstGeom>
        </p:spPr>
      </p:pic>
      <p:pic>
        <p:nvPicPr>
          <p:cNvPr id="11" name="Picture 10" descr="A picture containing drawing, clock&#10;&#10;Description automatically generated">
            <a:extLst>
              <a:ext uri="{FF2B5EF4-FFF2-40B4-BE49-F238E27FC236}">
                <a16:creationId xmlns:a16="http://schemas.microsoft.com/office/drawing/2014/main" id="{ACCED39C-0C00-4F54-84D6-517404BF186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13153" y="3566846"/>
            <a:ext cx="1828800" cy="1828800"/>
          </a:xfrm>
          <a:prstGeom prst="rect">
            <a:avLst/>
          </a:prstGeom>
        </p:spPr>
      </p:pic>
      <p:pic>
        <p:nvPicPr>
          <p:cNvPr id="13" name="Picture 12" descr="A picture containing light, drawing&#10;&#10;Description automatically generated">
            <a:extLst>
              <a:ext uri="{FF2B5EF4-FFF2-40B4-BE49-F238E27FC236}">
                <a16:creationId xmlns:a16="http://schemas.microsoft.com/office/drawing/2014/main" id="{61666FB3-2120-4320-BB4E-E2A37802C24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62394" y="3573406"/>
            <a:ext cx="1261870" cy="1261870"/>
          </a:xfrm>
          <a:prstGeom prst="rect">
            <a:avLst/>
          </a:prstGeom>
        </p:spPr>
      </p:pic>
      <p:pic>
        <p:nvPicPr>
          <p:cNvPr id="15" name="Picture 14" descr="A close up of a sign&#10;&#10;Description automatically generated">
            <a:extLst>
              <a:ext uri="{FF2B5EF4-FFF2-40B4-BE49-F238E27FC236}">
                <a16:creationId xmlns:a16="http://schemas.microsoft.com/office/drawing/2014/main" id="{2D6859B0-5B5A-4FE3-ADD8-5A237D37ECA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3227" y="455467"/>
            <a:ext cx="2882357" cy="2882357"/>
          </a:xfrm>
          <a:prstGeom prst="rect">
            <a:avLst/>
          </a:prstGeom>
        </p:spPr>
      </p:pic>
      <p:pic>
        <p:nvPicPr>
          <p:cNvPr id="17" name="Picture 16" descr="A close up of a logo&#10;&#10;Description automatically generated">
            <a:extLst>
              <a:ext uri="{FF2B5EF4-FFF2-40B4-BE49-F238E27FC236}">
                <a16:creationId xmlns:a16="http://schemas.microsoft.com/office/drawing/2014/main" id="{0AF799D7-6D52-432A-BF1A-9C71850626C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961225" y="455467"/>
            <a:ext cx="1828800" cy="1828800"/>
          </a:xfrm>
          <a:prstGeom prst="rect">
            <a:avLst/>
          </a:prstGeom>
        </p:spPr>
      </p:pic>
      <p:sp>
        <p:nvSpPr>
          <p:cNvPr id="12" name="Title 1">
            <a:extLst>
              <a:ext uri="{FF2B5EF4-FFF2-40B4-BE49-F238E27FC236}">
                <a16:creationId xmlns:a16="http://schemas.microsoft.com/office/drawing/2014/main" id="{89CBC226-06E9-4804-9B67-4348FE1931F0}"/>
              </a:ext>
            </a:extLst>
          </p:cNvPr>
          <p:cNvSpPr>
            <a:spLocks noGrp="1"/>
          </p:cNvSpPr>
          <p:nvPr>
            <p:ph type="title"/>
          </p:nvPr>
        </p:nvSpPr>
        <p:spPr>
          <a:xfrm>
            <a:off x="838200" y="706203"/>
            <a:ext cx="5040649" cy="914400"/>
          </a:xfrm>
        </p:spPr>
        <p:txBody>
          <a:bodyPr/>
          <a:lstStyle/>
          <a:p>
            <a:r>
              <a:rPr lang="en-US"/>
              <a:t>Click to edit Master title style</a:t>
            </a:r>
          </a:p>
        </p:txBody>
      </p:sp>
      <p:sp>
        <p:nvSpPr>
          <p:cNvPr id="14" name="Content Placeholder 2">
            <a:extLst>
              <a:ext uri="{FF2B5EF4-FFF2-40B4-BE49-F238E27FC236}">
                <a16:creationId xmlns:a16="http://schemas.microsoft.com/office/drawing/2014/main" id="{0CE9BC69-4A55-468D-AD85-9539523DDCED}"/>
              </a:ext>
            </a:extLst>
          </p:cNvPr>
          <p:cNvSpPr>
            <a:spLocks noGrp="1"/>
          </p:cNvSpPr>
          <p:nvPr>
            <p:ph sz="half" idx="1"/>
          </p:nvPr>
        </p:nvSpPr>
        <p:spPr>
          <a:xfrm>
            <a:off x="838200" y="2481742"/>
            <a:ext cx="5040649" cy="4205288"/>
          </a:xfrm>
        </p:spPr>
        <p:txBody>
          <a:bodyPr/>
          <a:lstStyle>
            <a:lvl1pPr>
              <a:defRPr>
                <a:solidFill>
                  <a:schemeClr val="bg1"/>
                </a:solidFill>
              </a:defRPr>
            </a:lvl1pPr>
            <a:lvl2pPr>
              <a:defRPr>
                <a:solidFill>
                  <a:schemeClr val="bg1"/>
                </a:solidFill>
              </a:defRPr>
            </a:lvl2pPr>
            <a:lvl3pPr>
              <a:defRPr>
                <a:solidFill>
                  <a:schemeClr val="bg1"/>
                </a:solidFill>
              </a:defRPr>
            </a:lvl3pPr>
          </a:lstStyle>
          <a:p>
            <a:pPr lvl="0"/>
            <a:r>
              <a:rPr lang="en-US"/>
              <a:t>Click to edit Master text styles</a:t>
            </a:r>
          </a:p>
          <a:p>
            <a:pPr lvl="1"/>
            <a:r>
              <a:rPr lang="en-US"/>
              <a:t>Second level</a:t>
            </a:r>
          </a:p>
          <a:p>
            <a:pPr lvl="2"/>
            <a:r>
              <a:rPr lang="en-US"/>
              <a:t>Third level</a:t>
            </a:r>
          </a:p>
        </p:txBody>
      </p:sp>
      <p:cxnSp>
        <p:nvCxnSpPr>
          <p:cNvPr id="16" name="Straight Connector 15">
            <a:extLst>
              <a:ext uri="{FF2B5EF4-FFF2-40B4-BE49-F238E27FC236}">
                <a16:creationId xmlns:a16="http://schemas.microsoft.com/office/drawing/2014/main" id="{D1BCD0F9-1EAE-4573-9FF8-DED4A6025120}"/>
              </a:ext>
            </a:extLst>
          </p:cNvPr>
          <p:cNvCxnSpPr>
            <a:cxnSpLocks/>
          </p:cNvCxnSpPr>
          <p:nvPr userDrawn="1"/>
        </p:nvCxnSpPr>
        <p:spPr>
          <a:xfrm>
            <a:off x="838200" y="2062900"/>
            <a:ext cx="4600575"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32110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Sec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900929" y="1795273"/>
            <a:ext cx="5462016" cy="2236606"/>
          </a:xfrm>
        </p:spPr>
        <p:txBody>
          <a:bodyPr anchor="b"/>
          <a:lstStyle>
            <a:lvl1pPr algn="l">
              <a:defRPr sz="6000">
                <a:solidFill>
                  <a:schemeClr val="accent1"/>
                </a:solidFill>
                <a:latin typeface="Arial" panose="020B0604020202020204" pitchFamily="34" charset="0"/>
                <a:cs typeface="Arial" panose="020B0604020202020204" pitchFamily="34" charset="0"/>
              </a:defRPr>
            </a:lvl1pPr>
          </a:lstStyle>
          <a:p>
            <a:r>
              <a:rPr lang="en-US"/>
              <a:t>Click to edit Master title</a:t>
            </a:r>
          </a:p>
        </p:txBody>
      </p:sp>
      <p:sp>
        <p:nvSpPr>
          <p:cNvPr id="3" name="Subtitle 2"/>
          <p:cNvSpPr>
            <a:spLocks noGrp="1"/>
          </p:cNvSpPr>
          <p:nvPr>
            <p:ph type="subTitle" idx="1"/>
          </p:nvPr>
        </p:nvSpPr>
        <p:spPr>
          <a:xfrm>
            <a:off x="5913977" y="4461138"/>
            <a:ext cx="5462016" cy="2142743"/>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1" name="Straight Connector 10">
            <a:extLst>
              <a:ext uri="{FF2B5EF4-FFF2-40B4-BE49-F238E27FC236}">
                <a16:creationId xmlns:a16="http://schemas.microsoft.com/office/drawing/2014/main" id="{A7A41C17-BCFA-470F-82A1-7B3673D7D44D}"/>
              </a:ext>
            </a:extLst>
          </p:cNvPr>
          <p:cNvCxnSpPr>
            <a:cxnSpLocks/>
          </p:cNvCxnSpPr>
          <p:nvPr userDrawn="1"/>
        </p:nvCxnSpPr>
        <p:spPr>
          <a:xfrm flipV="1">
            <a:off x="4799857" y="1474727"/>
            <a:ext cx="0" cy="3908547"/>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15" name="Picture 14" descr="A close up of a sign&#10;&#10;Description automatically generated">
            <a:extLst>
              <a:ext uri="{FF2B5EF4-FFF2-40B4-BE49-F238E27FC236}">
                <a16:creationId xmlns:a16="http://schemas.microsoft.com/office/drawing/2014/main" id="{CCE38C74-AEE8-44C9-8E4C-1CA47212E5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8979" y="1853611"/>
            <a:ext cx="2943203" cy="3150776"/>
          </a:xfrm>
          <a:prstGeom prst="rect">
            <a:avLst/>
          </a:prstGeom>
        </p:spPr>
      </p:pic>
    </p:spTree>
    <p:extLst>
      <p:ext uri="{BB962C8B-B14F-4D97-AF65-F5344CB8AC3E}">
        <p14:creationId xmlns:p14="http://schemas.microsoft.com/office/powerpoint/2010/main" val="39865594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3" name="Picture Placeholder 7"/>
          <p:cNvSpPr>
            <a:spLocks noGrp="1"/>
          </p:cNvSpPr>
          <p:nvPr>
            <p:ph type="pic" sz="quarter" idx="13" hasCustomPrompt="1"/>
          </p:nvPr>
        </p:nvSpPr>
        <p:spPr>
          <a:xfrm>
            <a:off x="0" y="-7146"/>
            <a:ext cx="12192000" cy="6858001"/>
          </a:xfrm>
          <a:solidFill>
            <a:schemeClr val="accent3"/>
          </a:solidFill>
        </p:spPr>
        <p:txBody>
          <a:bodyPr/>
          <a:lstStyle>
            <a:lvl1pPr marL="0" marR="0" indent="0" algn="l" defTabSz="914400" rtl="0" eaLnBrk="1" fontAlgn="auto" latinLnBrk="0" hangingPunct="1">
              <a:lnSpc>
                <a:spcPct val="100000"/>
              </a:lnSpc>
              <a:spcBef>
                <a:spcPts val="200"/>
              </a:spcBef>
              <a:spcAft>
                <a:spcPts val="0"/>
              </a:spcAft>
              <a:buClrTx/>
              <a:buSzTx/>
              <a:buFont typeface="Arial" panose="020B0604020202020204" pitchFamily="34" charset="0"/>
              <a:buNone/>
              <a:tabLst/>
              <a:defRPr/>
            </a:lvl1pPr>
          </a:lstStyle>
          <a:p>
            <a:r>
              <a:rPr lang="en-US"/>
              <a:t>Click icon to insert photo or illustration image</a:t>
            </a:r>
          </a:p>
        </p:txBody>
      </p:sp>
    </p:spTree>
    <p:extLst>
      <p:ext uri="{BB962C8B-B14F-4D97-AF65-F5344CB8AC3E}">
        <p14:creationId xmlns:p14="http://schemas.microsoft.com/office/powerpoint/2010/main" val="383848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3_Title Slide">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474F16-4040-4762-8C4B-AA12758ADC2A}"/>
              </a:ext>
            </a:extLst>
          </p:cNvPr>
          <p:cNvSpPr/>
          <p:nvPr userDrawn="1"/>
        </p:nvSpPr>
        <p:spPr>
          <a:xfrm>
            <a:off x="0" y="0"/>
            <a:ext cx="12192000" cy="6858000"/>
          </a:xfrm>
          <a:prstGeom prst="rect">
            <a:avLst/>
          </a:prstGeom>
          <a:solidFill>
            <a:schemeClr val="tx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3422468"/>
            <a:ext cx="9144000" cy="1376363"/>
          </a:xfrm>
        </p:spPr>
        <p:txBody>
          <a:bodyPr anchor="b"/>
          <a:lstStyle>
            <a:lvl1pPr algn="ctr">
              <a:defRPr sz="6000">
                <a:solidFill>
                  <a:schemeClr val="bg1"/>
                </a:solidFill>
                <a:latin typeface="Arial" panose="020B0604020202020204" pitchFamily="34" charset="0"/>
                <a:cs typeface="Arial" panose="020B0604020202020204" pitchFamily="34" charset="0"/>
              </a:defRPr>
            </a:lvl1pPr>
          </a:lstStyle>
          <a:p>
            <a:r>
              <a:rPr lang="en-US"/>
              <a:t>Click to edit Master title</a:t>
            </a:r>
          </a:p>
        </p:txBody>
      </p:sp>
      <p:sp>
        <p:nvSpPr>
          <p:cNvPr id="3" name="Subtitle 2"/>
          <p:cNvSpPr>
            <a:spLocks noGrp="1"/>
          </p:cNvSpPr>
          <p:nvPr>
            <p:ph type="subTitle" idx="1"/>
          </p:nvPr>
        </p:nvSpPr>
        <p:spPr>
          <a:xfrm>
            <a:off x="1524000" y="4890907"/>
            <a:ext cx="9144000" cy="1655762"/>
          </a:xfrm>
        </p:spPr>
        <p:txBody>
          <a:bodyPr/>
          <a:lstStyle>
            <a:lvl1pPr marL="0" indent="0" algn="ctr">
              <a:buNone/>
              <a:defRPr sz="2400">
                <a:solidFill>
                  <a:schemeClr val="accent2"/>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5" name="Picture 4">
            <a:extLst>
              <a:ext uri="{FF2B5EF4-FFF2-40B4-BE49-F238E27FC236}">
                <a16:creationId xmlns:a16="http://schemas.microsoft.com/office/drawing/2014/main" id="{2F8F648C-4286-4936-A91E-284DC1B38DB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494730" y="1101484"/>
            <a:ext cx="5202540" cy="1652780"/>
          </a:xfrm>
          <a:prstGeom prst="rect">
            <a:avLst/>
          </a:prstGeom>
        </p:spPr>
      </p:pic>
    </p:spTree>
    <p:extLst>
      <p:ext uri="{BB962C8B-B14F-4D97-AF65-F5344CB8AC3E}">
        <p14:creationId xmlns:p14="http://schemas.microsoft.com/office/powerpoint/2010/main" val="42475716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966657"/>
            <a:ext cx="3932237" cy="1600200"/>
          </a:xfrm>
        </p:spPr>
        <p:txBody>
          <a:bodyPr anchor="b"/>
          <a:lstStyle>
            <a:lvl1pPr>
              <a:defRPr sz="3200">
                <a:solidFill>
                  <a:schemeClr val="accent1"/>
                </a:solidFill>
              </a:defRPr>
            </a:lvl1pPr>
          </a:lstStyle>
          <a:p>
            <a:r>
              <a:rPr lang="en-US"/>
              <a:t>Click to edit Master title style</a:t>
            </a:r>
          </a:p>
        </p:txBody>
      </p:sp>
      <p:sp>
        <p:nvSpPr>
          <p:cNvPr id="3" name="Picture Placeholder 2"/>
          <p:cNvSpPr>
            <a:spLocks noGrp="1"/>
          </p:cNvSpPr>
          <p:nvPr>
            <p:ph type="pic" idx="1"/>
          </p:nvPr>
        </p:nvSpPr>
        <p:spPr>
          <a:xfrm>
            <a:off x="5183188" y="1496882"/>
            <a:ext cx="6172200" cy="4873625"/>
          </a:xfrm>
          <a:solidFill>
            <a:schemeClr val="accent3"/>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566857"/>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5636B7C6-358A-4D6C-BDC4-B33F61A8F153}" type="slidenum">
              <a:rPr lang="en-US" smtClean="0"/>
              <a:t>‹#›</a:t>
            </a:fld>
            <a:endParaRPr lang="en-US"/>
          </a:p>
        </p:txBody>
      </p:sp>
      <p:pic>
        <p:nvPicPr>
          <p:cNvPr id="6" name="Picture 5" descr="A picture containing object, clock, plate, meter&#10;&#10;Description automatically generated">
            <a:extLst>
              <a:ext uri="{FF2B5EF4-FFF2-40B4-BE49-F238E27FC236}">
                <a16:creationId xmlns:a16="http://schemas.microsoft.com/office/drawing/2014/main" id="{0DB215B4-D53A-4F50-A190-A6F0F95113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67800" y="381749"/>
            <a:ext cx="2750068" cy="873662"/>
          </a:xfrm>
          <a:prstGeom prst="rect">
            <a:avLst/>
          </a:prstGeom>
        </p:spPr>
      </p:pic>
    </p:spTree>
    <p:extLst>
      <p:ext uri="{BB962C8B-B14F-4D97-AF65-F5344CB8AC3E}">
        <p14:creationId xmlns:p14="http://schemas.microsoft.com/office/powerpoint/2010/main" val="23967110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4" name="Picture 3" descr="A group of people standing in a room&#10;&#10;Description automatically generated">
            <a:extLst>
              <a:ext uri="{FF2B5EF4-FFF2-40B4-BE49-F238E27FC236}">
                <a16:creationId xmlns:a16="http://schemas.microsoft.com/office/drawing/2014/main" id="{BD203367-BDE9-42D3-AC77-DDBE4DE40D8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5294" b="10323"/>
          <a:stretch/>
        </p:blipFill>
        <p:spPr>
          <a:xfrm>
            <a:off x="0" y="0"/>
            <a:ext cx="12192000" cy="6858000"/>
          </a:xfrm>
          <a:prstGeom prst="rect">
            <a:avLst/>
          </a:prstGeom>
        </p:spPr>
      </p:pic>
      <p:sp>
        <p:nvSpPr>
          <p:cNvPr id="2" name="Slide Number Placeholder 5"/>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BE066DA8-7AA7-CF4B-ADCD-6A8DB7B1268D}" type="slidenum">
              <a:rPr lang="en-US" smtClean="0"/>
              <a:pPr/>
              <a:t>‹#›</a:t>
            </a:fld>
            <a:endParaRPr lang="en-US"/>
          </a:p>
        </p:txBody>
      </p:sp>
      <p:pic>
        <p:nvPicPr>
          <p:cNvPr id="5" name="Picture 4" descr="A picture containing object, clock, plate, meter&#10;&#10;Description automatically generated">
            <a:extLst>
              <a:ext uri="{FF2B5EF4-FFF2-40B4-BE49-F238E27FC236}">
                <a16:creationId xmlns:a16="http://schemas.microsoft.com/office/drawing/2014/main" id="{D5C8BF45-FD84-482A-AC03-0688A6AB0D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82100" y="5740132"/>
            <a:ext cx="2750068" cy="873662"/>
          </a:xfrm>
          <a:prstGeom prst="rect">
            <a:avLst/>
          </a:prstGeom>
        </p:spPr>
      </p:pic>
    </p:spTree>
    <p:extLst>
      <p:ext uri="{BB962C8B-B14F-4D97-AF65-F5344CB8AC3E}">
        <p14:creationId xmlns:p14="http://schemas.microsoft.com/office/powerpoint/2010/main" val="42074754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D203367-BDE9-42D3-AC77-DDBE4DE40D8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16"/>
          <a:stretch/>
        </p:blipFill>
        <p:spPr>
          <a:xfrm>
            <a:off x="0" y="-1"/>
            <a:ext cx="12192000" cy="6858001"/>
          </a:xfrm>
          <a:prstGeom prst="rect">
            <a:avLst/>
          </a:prstGeom>
        </p:spPr>
      </p:pic>
      <p:sp>
        <p:nvSpPr>
          <p:cNvPr id="2" name="Slide Number Placeholder 5"/>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E066DA8-7AA7-CF4B-ADCD-6A8DB7B1268D}" type="slidenum">
              <a:rPr lang="en-US" smtClean="0"/>
              <a:pPr/>
              <a:t>‹#›</a:t>
            </a:fld>
            <a:endParaRPr lang="en-US"/>
          </a:p>
        </p:txBody>
      </p:sp>
      <p:pic>
        <p:nvPicPr>
          <p:cNvPr id="5" name="Picture 4" descr="A picture containing object, clock, plate, meter&#10;&#10;Description automatically generated">
            <a:extLst>
              <a:ext uri="{FF2B5EF4-FFF2-40B4-BE49-F238E27FC236}">
                <a16:creationId xmlns:a16="http://schemas.microsoft.com/office/drawing/2014/main" id="{D5C8BF45-FD84-482A-AC03-0688A6AB0D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82100" y="5740132"/>
            <a:ext cx="2750068" cy="873662"/>
          </a:xfrm>
          <a:prstGeom prst="rect">
            <a:avLst/>
          </a:prstGeom>
        </p:spPr>
      </p:pic>
    </p:spTree>
    <p:extLst>
      <p:ext uri="{BB962C8B-B14F-4D97-AF65-F5344CB8AC3E}">
        <p14:creationId xmlns:p14="http://schemas.microsoft.com/office/powerpoint/2010/main" val="23270812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Slide Number Placeholder 5"/>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BE066DA8-7AA7-CF4B-ADCD-6A8DB7B1268D}" type="slidenum">
              <a:rPr lang="en-US" smtClean="0"/>
              <a:pPr/>
              <a:t>‹#›</a:t>
            </a:fld>
            <a:endParaRPr lang="en-US"/>
          </a:p>
        </p:txBody>
      </p:sp>
    </p:spTree>
    <p:extLst>
      <p:ext uri="{BB962C8B-B14F-4D97-AF65-F5344CB8AC3E}">
        <p14:creationId xmlns:p14="http://schemas.microsoft.com/office/powerpoint/2010/main" val="2144696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5" name="Rectangle 4"/>
          <p:cNvSpPr/>
          <p:nvPr userDrawn="1"/>
        </p:nvSpPr>
        <p:spPr>
          <a:xfrm>
            <a:off x="0" y="6164126"/>
            <a:ext cx="12192000" cy="6938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noFill/>
              </a:ln>
            </a:endParaRP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BE066DA8-7AA7-CF4B-ADCD-6A8DB7B1268D}" type="slidenum">
              <a:rPr lang="en-US" smtClean="0"/>
              <a:pPr/>
              <a:t>‹#›</a:t>
            </a:fld>
            <a:endParaRPr lang="en-US"/>
          </a:p>
        </p:txBody>
      </p:sp>
      <p:pic>
        <p:nvPicPr>
          <p:cNvPr id="7" name="Picture 6" descr="A picture containing object, clock, plate, meter&#10;&#10;Description automatically generated">
            <a:extLst>
              <a:ext uri="{FF2B5EF4-FFF2-40B4-BE49-F238E27FC236}">
                <a16:creationId xmlns:a16="http://schemas.microsoft.com/office/drawing/2014/main" id="{4DE60EEC-F667-4A76-B46F-52BD124F2D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67800" y="381749"/>
            <a:ext cx="2750068" cy="873662"/>
          </a:xfrm>
          <a:prstGeom prst="rect">
            <a:avLst/>
          </a:prstGeom>
        </p:spPr>
      </p:pic>
    </p:spTree>
    <p:extLst>
      <p:ext uri="{BB962C8B-B14F-4D97-AF65-F5344CB8AC3E}">
        <p14:creationId xmlns:p14="http://schemas.microsoft.com/office/powerpoint/2010/main" val="3019963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7" name="Rectangle 6"/>
          <p:cNvSpPr/>
          <p:nvPr userDrawn="1"/>
        </p:nvSpPr>
        <p:spPr>
          <a:xfrm>
            <a:off x="0" y="0"/>
            <a:ext cx="1950244" cy="6857999"/>
          </a:xfrm>
          <a:prstGeom prst="rect">
            <a:avLst/>
          </a:prstGeom>
          <a:solidFill>
            <a:schemeClr val="tx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noFill/>
              </a:ln>
            </a:endParaRPr>
          </a:p>
        </p:txBody>
      </p:sp>
      <p:sp>
        <p:nvSpPr>
          <p:cNvPr id="2" name="Title 1"/>
          <p:cNvSpPr>
            <a:spLocks noGrp="1"/>
          </p:cNvSpPr>
          <p:nvPr>
            <p:ph type="title"/>
          </p:nvPr>
        </p:nvSpPr>
        <p:spPr>
          <a:xfrm>
            <a:off x="2307430" y="365125"/>
            <a:ext cx="9046369" cy="914400"/>
          </a:xfrm>
        </p:spPr>
        <p:txBody>
          <a:bodyPr/>
          <a:lstStyle/>
          <a:p>
            <a:r>
              <a:rPr lang="en-US"/>
              <a:t>Click to edit Master title style</a:t>
            </a:r>
          </a:p>
        </p:txBody>
      </p:sp>
      <p:sp>
        <p:nvSpPr>
          <p:cNvPr id="3" name="Content Placeholder 2"/>
          <p:cNvSpPr>
            <a:spLocks noGrp="1"/>
          </p:cNvSpPr>
          <p:nvPr>
            <p:ph idx="1"/>
          </p:nvPr>
        </p:nvSpPr>
        <p:spPr>
          <a:xfrm>
            <a:off x="2307430" y="1499616"/>
            <a:ext cx="9046370" cy="4677347"/>
          </a:xfrm>
        </p:spPr>
        <p:txBody>
          <a:bodyPr/>
          <a:lstStyle>
            <a:lvl1pPr>
              <a:buClr>
                <a:schemeClr val="accent1"/>
              </a:buClr>
              <a:defRPr/>
            </a:lvl1pPr>
            <a:lvl2pPr>
              <a:buClr>
                <a:schemeClr val="accent1"/>
              </a:buClr>
              <a:defRPr/>
            </a:lvl2pPr>
            <a:lvl3pPr>
              <a:buClr>
                <a:schemeClr val="accent1"/>
              </a:buClr>
              <a:defRPr/>
            </a:lvl3pPr>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BE066DA8-7AA7-CF4B-ADCD-6A8DB7B1268D}" type="slidenum">
              <a:rPr lang="en-US" smtClean="0"/>
              <a:pPr/>
              <a:t>‹#›</a:t>
            </a:fld>
            <a:endParaRPr lang="en-US"/>
          </a:p>
        </p:txBody>
      </p:sp>
      <p:pic>
        <p:nvPicPr>
          <p:cNvPr id="8" name="Picture 7" descr="A picture containing object, clock, plate, meter&#10;&#10;Description automatically generated">
            <a:extLst>
              <a:ext uri="{FF2B5EF4-FFF2-40B4-BE49-F238E27FC236}">
                <a16:creationId xmlns:a16="http://schemas.microsoft.com/office/drawing/2014/main" id="{49D1A451-EBB3-4A88-ADD6-5CC9FC0C7B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67800" y="381749"/>
            <a:ext cx="2750068" cy="873662"/>
          </a:xfrm>
          <a:prstGeom prst="rect">
            <a:avLst/>
          </a:prstGeom>
        </p:spPr>
      </p:pic>
    </p:spTree>
    <p:extLst>
      <p:ext uri="{BB962C8B-B14F-4D97-AF65-F5344CB8AC3E}">
        <p14:creationId xmlns:p14="http://schemas.microsoft.com/office/powerpoint/2010/main" val="2448118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7" name="Rectangle 6"/>
          <p:cNvSpPr/>
          <p:nvPr userDrawn="1"/>
        </p:nvSpPr>
        <p:spPr>
          <a:xfrm>
            <a:off x="-1" y="0"/>
            <a:ext cx="4321970" cy="6857999"/>
          </a:xfrm>
          <a:prstGeom prst="rect">
            <a:avLst/>
          </a:prstGeom>
          <a:solidFill>
            <a:schemeClr val="tx2"/>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noFill/>
              </a:ln>
            </a:endParaRPr>
          </a:p>
        </p:txBody>
      </p:sp>
      <p:sp>
        <p:nvSpPr>
          <p:cNvPr id="2" name="Title 1"/>
          <p:cNvSpPr>
            <a:spLocks noGrp="1"/>
          </p:cNvSpPr>
          <p:nvPr>
            <p:ph type="title"/>
          </p:nvPr>
        </p:nvSpPr>
        <p:spPr>
          <a:xfrm>
            <a:off x="542925" y="2178230"/>
            <a:ext cx="3779044" cy="2501537"/>
          </a:xfrm>
        </p:spPr>
        <p:txBody>
          <a:bodyPr anchor="ctr"/>
          <a:lstStyle>
            <a:lvl1pPr>
              <a:defRPr sz="4000"/>
            </a:lvl1pPr>
          </a:lstStyle>
          <a:p>
            <a:r>
              <a:rPr lang="en-US"/>
              <a:t>Click to edit Master title style</a:t>
            </a:r>
          </a:p>
        </p:txBody>
      </p:sp>
      <p:sp>
        <p:nvSpPr>
          <p:cNvPr id="3" name="Content Placeholder 2"/>
          <p:cNvSpPr>
            <a:spLocks noGrp="1"/>
          </p:cNvSpPr>
          <p:nvPr>
            <p:ph idx="1"/>
          </p:nvPr>
        </p:nvSpPr>
        <p:spPr>
          <a:xfrm>
            <a:off x="4764881" y="1499616"/>
            <a:ext cx="6588918" cy="4677347"/>
          </a:xfrm>
        </p:spPr>
        <p:txBody>
          <a:bodyPr/>
          <a:lstStyle>
            <a:lvl1pPr>
              <a:buClr>
                <a:schemeClr val="accent1"/>
              </a:buClr>
              <a:defRPr/>
            </a:lvl1pPr>
            <a:lvl2pPr>
              <a:buClr>
                <a:schemeClr val="accent1"/>
              </a:buClr>
              <a:defRPr/>
            </a:lvl2pPr>
            <a:lvl3pPr>
              <a:buClr>
                <a:schemeClr val="accent1"/>
              </a:buClr>
              <a:defRPr/>
            </a:lvl3pPr>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BE066DA8-7AA7-CF4B-ADCD-6A8DB7B1268D}" type="slidenum">
              <a:rPr lang="en-US" smtClean="0"/>
              <a:pPr/>
              <a:t>‹#›</a:t>
            </a:fld>
            <a:endParaRPr lang="en-US"/>
          </a:p>
        </p:txBody>
      </p:sp>
      <p:pic>
        <p:nvPicPr>
          <p:cNvPr id="8" name="Picture 7" descr="A picture containing object, clock, plate, meter&#10;&#10;Description automatically generated">
            <a:extLst>
              <a:ext uri="{FF2B5EF4-FFF2-40B4-BE49-F238E27FC236}">
                <a16:creationId xmlns:a16="http://schemas.microsoft.com/office/drawing/2014/main" id="{82E0AE8C-4445-4690-BBBE-1CCE55FF7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67800" y="381749"/>
            <a:ext cx="2750068" cy="873662"/>
          </a:xfrm>
          <a:prstGeom prst="rect">
            <a:avLst/>
          </a:prstGeom>
        </p:spPr>
      </p:pic>
    </p:spTree>
    <p:extLst>
      <p:ext uri="{BB962C8B-B14F-4D97-AF65-F5344CB8AC3E}">
        <p14:creationId xmlns:p14="http://schemas.microsoft.com/office/powerpoint/2010/main" val="687556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668216"/>
            <a:ext cx="7593693" cy="5052646"/>
          </a:xfrm>
        </p:spPr>
        <p:txBody>
          <a:bodyPr anchor="ctr"/>
          <a:lstStyle>
            <a:lvl1pPr>
              <a:defRPr sz="4400">
                <a:solidFill>
                  <a:schemeClr val="bg1"/>
                </a:solidFill>
              </a:defRPr>
            </a:lvl1pPr>
          </a:lstStyle>
          <a:p>
            <a:r>
              <a:rPr lang="en-US"/>
              <a:t>Click to edit </a:t>
            </a:r>
            <a:br>
              <a:rPr lang="en-US"/>
            </a:br>
            <a:r>
              <a:rPr lang="en-US"/>
              <a:t>Master title style</a:t>
            </a:r>
          </a:p>
        </p:txBody>
      </p:sp>
      <p:pic>
        <p:nvPicPr>
          <p:cNvPr id="4" name="Picture 3" descr="A close up of a sign&#10;&#10;Description automatically generated">
            <a:extLst>
              <a:ext uri="{FF2B5EF4-FFF2-40B4-BE49-F238E27FC236}">
                <a16:creationId xmlns:a16="http://schemas.microsoft.com/office/drawing/2014/main" id="{78D87FA1-07AC-4D7C-A0F9-B9DAB4F49F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02722" y="2220682"/>
            <a:ext cx="2257428" cy="2416636"/>
          </a:xfrm>
          <a:prstGeom prst="rect">
            <a:avLst/>
          </a:prstGeom>
        </p:spPr>
      </p:pic>
    </p:spTree>
    <p:extLst>
      <p:ext uri="{BB962C8B-B14F-4D97-AF65-F5344CB8AC3E}">
        <p14:creationId xmlns:p14="http://schemas.microsoft.com/office/powerpoint/2010/main" val="116222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tx1"/>
        </a:solidFill>
        <a:effectLst/>
      </p:bgPr>
    </p:bg>
    <p:spTree>
      <p:nvGrpSpPr>
        <p:cNvPr id="1" name=""/>
        <p:cNvGrpSpPr/>
        <p:nvPr/>
      </p:nvGrpSpPr>
      <p:grpSpPr>
        <a:xfrm>
          <a:off x="0" y="0"/>
          <a:ext cx="0" cy="0"/>
          <a:chOff x="0" y="0"/>
          <a:chExt cx="0" cy="0"/>
        </a:xfrm>
      </p:grpSpPr>
      <p:sp>
        <p:nvSpPr>
          <p:cNvPr id="2" name="Slide Number Placeholder 5"/>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E066DA8-7AA7-CF4B-ADCD-6A8DB7B1268D}" type="slidenum">
              <a:rPr lang="en-US" smtClean="0"/>
              <a:pPr/>
              <a:t>‹#›</a:t>
            </a:fld>
            <a:endParaRPr lang="en-US"/>
          </a:p>
        </p:txBody>
      </p:sp>
      <p:sp>
        <p:nvSpPr>
          <p:cNvPr id="5" name="Title 1">
            <a:extLst>
              <a:ext uri="{FF2B5EF4-FFF2-40B4-BE49-F238E27FC236}">
                <a16:creationId xmlns:a16="http://schemas.microsoft.com/office/drawing/2014/main" id="{116D454C-6B79-40A1-AD60-433A8CC3F6DB}"/>
              </a:ext>
            </a:extLst>
          </p:cNvPr>
          <p:cNvSpPr>
            <a:spLocks noGrp="1"/>
          </p:cNvSpPr>
          <p:nvPr>
            <p:ph type="title"/>
          </p:nvPr>
        </p:nvSpPr>
        <p:spPr>
          <a:xfrm>
            <a:off x="1055350" y="2971800"/>
            <a:ext cx="3373766" cy="914400"/>
          </a:xfrm>
        </p:spPr>
        <p:txBody>
          <a:bodyPr anchor="ctr"/>
          <a:lstStyle>
            <a:lvl1pPr>
              <a:defRPr sz="4000"/>
            </a:lvl1pPr>
          </a:lstStyle>
          <a:p>
            <a:r>
              <a:rPr lang="en-US"/>
              <a:t>Click to edit Master title style</a:t>
            </a:r>
          </a:p>
        </p:txBody>
      </p:sp>
      <p:sp>
        <p:nvSpPr>
          <p:cNvPr id="6" name="Content Placeholder 2">
            <a:extLst>
              <a:ext uri="{FF2B5EF4-FFF2-40B4-BE49-F238E27FC236}">
                <a16:creationId xmlns:a16="http://schemas.microsoft.com/office/drawing/2014/main" id="{326D85E9-DFA3-4EC8-8214-30B9E2E3365F}"/>
              </a:ext>
            </a:extLst>
          </p:cNvPr>
          <p:cNvSpPr>
            <a:spLocks noGrp="1"/>
          </p:cNvSpPr>
          <p:nvPr>
            <p:ph sz="half" idx="1"/>
          </p:nvPr>
        </p:nvSpPr>
        <p:spPr>
          <a:xfrm>
            <a:off x="5534036" y="878131"/>
            <a:ext cx="5602614" cy="5478219"/>
          </a:xfrm>
        </p:spPr>
        <p:txBody>
          <a:bodyPr/>
          <a:lstStyle>
            <a:lvl1pPr>
              <a:defRPr>
                <a:solidFill>
                  <a:schemeClr val="bg1"/>
                </a:solidFill>
              </a:defRPr>
            </a:lvl1pPr>
            <a:lvl2pPr>
              <a:defRPr>
                <a:solidFill>
                  <a:schemeClr val="bg1"/>
                </a:solidFill>
              </a:defRPr>
            </a:lvl2pPr>
            <a:lvl3pPr>
              <a:defRPr>
                <a:solidFill>
                  <a:schemeClr val="bg1"/>
                </a:solidFill>
              </a:defRPr>
            </a:lvl3pPr>
          </a:lstStyle>
          <a:p>
            <a:pPr lvl="0"/>
            <a:r>
              <a:rPr lang="en-US"/>
              <a:t>Click to edit Master text styles</a:t>
            </a:r>
          </a:p>
          <a:p>
            <a:pPr lvl="1"/>
            <a:r>
              <a:rPr lang="en-US"/>
              <a:t>Second level</a:t>
            </a:r>
          </a:p>
          <a:p>
            <a:pPr lvl="2"/>
            <a:r>
              <a:rPr lang="en-US"/>
              <a:t>Third level</a:t>
            </a:r>
          </a:p>
        </p:txBody>
      </p:sp>
      <p:cxnSp>
        <p:nvCxnSpPr>
          <p:cNvPr id="7" name="Straight Connector 6">
            <a:extLst>
              <a:ext uri="{FF2B5EF4-FFF2-40B4-BE49-F238E27FC236}">
                <a16:creationId xmlns:a16="http://schemas.microsoft.com/office/drawing/2014/main" id="{F3C0BFD0-1B09-4D2D-B4D3-F09FDF9CA67C}"/>
              </a:ext>
            </a:extLst>
          </p:cNvPr>
          <p:cNvCxnSpPr>
            <a:cxnSpLocks/>
          </p:cNvCxnSpPr>
          <p:nvPr userDrawn="1"/>
        </p:nvCxnSpPr>
        <p:spPr>
          <a:xfrm flipV="1">
            <a:off x="4981575" y="1896646"/>
            <a:ext cx="0" cy="3075404"/>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9" name="Picture 8" descr="A picture containing object, clock, plate, meter&#10;&#10;Description automatically generated">
            <a:extLst>
              <a:ext uri="{FF2B5EF4-FFF2-40B4-BE49-F238E27FC236}">
                <a16:creationId xmlns:a16="http://schemas.microsoft.com/office/drawing/2014/main" id="{1E3A0D13-B7A8-4C9F-8798-886385C8190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82100" y="5740132"/>
            <a:ext cx="2750068" cy="873662"/>
          </a:xfrm>
          <a:prstGeom prst="rect">
            <a:avLst/>
          </a:prstGeom>
        </p:spPr>
      </p:pic>
    </p:spTree>
    <p:extLst>
      <p:ext uri="{BB962C8B-B14F-4D97-AF65-F5344CB8AC3E}">
        <p14:creationId xmlns:p14="http://schemas.microsoft.com/office/powerpoint/2010/main" val="6365187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tx1"/>
        </a:solidFill>
        <a:effectLst/>
      </p:bgPr>
    </p:bg>
    <p:spTree>
      <p:nvGrpSpPr>
        <p:cNvPr id="1" name=""/>
        <p:cNvGrpSpPr/>
        <p:nvPr/>
      </p:nvGrpSpPr>
      <p:grpSpPr>
        <a:xfrm>
          <a:off x="0" y="0"/>
          <a:ext cx="0" cy="0"/>
          <a:chOff x="0" y="0"/>
          <a:chExt cx="0" cy="0"/>
        </a:xfrm>
      </p:grpSpPr>
      <p:pic>
        <p:nvPicPr>
          <p:cNvPr id="5" name="Picture 4" descr="A person sitting at a table&#10;&#10;Description automatically generated">
            <a:extLst>
              <a:ext uri="{FF2B5EF4-FFF2-40B4-BE49-F238E27FC236}">
                <a16:creationId xmlns:a16="http://schemas.microsoft.com/office/drawing/2014/main" id="{B9CEFA6C-96C5-4935-80A4-F80B868EBAC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0375" r="23513"/>
          <a:stretch/>
        </p:blipFill>
        <p:spPr>
          <a:xfrm>
            <a:off x="6419861" y="0"/>
            <a:ext cx="5772139" cy="6858000"/>
          </a:xfrm>
          <a:prstGeom prst="rect">
            <a:avLst/>
          </a:prstGeom>
        </p:spPr>
      </p:pic>
      <p:sp>
        <p:nvSpPr>
          <p:cNvPr id="2" name="Slide Number Placeholder 5"/>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BE066DA8-7AA7-CF4B-ADCD-6A8DB7B1268D}" type="slidenum">
              <a:rPr lang="en-US" smtClean="0"/>
              <a:pPr/>
              <a:t>‹#›</a:t>
            </a:fld>
            <a:endParaRPr lang="en-US"/>
          </a:p>
        </p:txBody>
      </p:sp>
      <p:pic>
        <p:nvPicPr>
          <p:cNvPr id="8" name="Picture 7" descr="A picture containing object, clock, plate, meter&#10;&#10;Description automatically generated">
            <a:extLst>
              <a:ext uri="{FF2B5EF4-FFF2-40B4-BE49-F238E27FC236}">
                <a16:creationId xmlns:a16="http://schemas.microsoft.com/office/drawing/2014/main" id="{C4342D56-5133-471B-81AC-C2721CEC367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82100" y="5740132"/>
            <a:ext cx="2750068" cy="873662"/>
          </a:xfrm>
          <a:prstGeom prst="rect">
            <a:avLst/>
          </a:prstGeom>
        </p:spPr>
      </p:pic>
      <p:sp>
        <p:nvSpPr>
          <p:cNvPr id="9" name="Title 1">
            <a:extLst>
              <a:ext uri="{FF2B5EF4-FFF2-40B4-BE49-F238E27FC236}">
                <a16:creationId xmlns:a16="http://schemas.microsoft.com/office/drawing/2014/main" id="{06362883-B798-483A-9009-285CE40FB44B}"/>
              </a:ext>
            </a:extLst>
          </p:cNvPr>
          <p:cNvSpPr>
            <a:spLocks noGrp="1"/>
          </p:cNvSpPr>
          <p:nvPr>
            <p:ph type="title"/>
          </p:nvPr>
        </p:nvSpPr>
        <p:spPr>
          <a:xfrm>
            <a:off x="838200" y="706203"/>
            <a:ext cx="5040649" cy="914400"/>
          </a:xfrm>
        </p:spPr>
        <p:txBody>
          <a:bodyPr/>
          <a:lstStyle/>
          <a:p>
            <a:r>
              <a:rPr lang="en-US"/>
              <a:t>Click to edit Master title style</a:t>
            </a:r>
          </a:p>
        </p:txBody>
      </p:sp>
      <p:sp>
        <p:nvSpPr>
          <p:cNvPr id="10" name="Content Placeholder 2">
            <a:extLst>
              <a:ext uri="{FF2B5EF4-FFF2-40B4-BE49-F238E27FC236}">
                <a16:creationId xmlns:a16="http://schemas.microsoft.com/office/drawing/2014/main" id="{36A4175F-7FC9-4018-A589-FE22219A4D50}"/>
              </a:ext>
            </a:extLst>
          </p:cNvPr>
          <p:cNvSpPr>
            <a:spLocks noGrp="1"/>
          </p:cNvSpPr>
          <p:nvPr>
            <p:ph sz="half" idx="1"/>
          </p:nvPr>
        </p:nvSpPr>
        <p:spPr>
          <a:xfrm>
            <a:off x="838200" y="2481742"/>
            <a:ext cx="5040649" cy="4205288"/>
          </a:xfrm>
        </p:spPr>
        <p:txBody>
          <a:bodyPr/>
          <a:lstStyle>
            <a:lvl1pPr>
              <a:defRPr>
                <a:solidFill>
                  <a:schemeClr val="bg1"/>
                </a:solidFill>
              </a:defRPr>
            </a:lvl1pPr>
            <a:lvl2pPr>
              <a:defRPr>
                <a:solidFill>
                  <a:schemeClr val="bg1"/>
                </a:solidFill>
              </a:defRPr>
            </a:lvl2pPr>
            <a:lvl3pPr>
              <a:defRPr>
                <a:solidFill>
                  <a:schemeClr val="bg1"/>
                </a:solidFill>
              </a:defRPr>
            </a:lvl3pPr>
          </a:lstStyle>
          <a:p>
            <a:pPr lvl="0"/>
            <a:r>
              <a:rPr lang="en-US"/>
              <a:t>Click to edit Master text styles</a:t>
            </a:r>
          </a:p>
          <a:p>
            <a:pPr lvl="1"/>
            <a:r>
              <a:rPr lang="en-US"/>
              <a:t>Second level</a:t>
            </a:r>
          </a:p>
          <a:p>
            <a:pPr lvl="2"/>
            <a:r>
              <a:rPr lang="en-US"/>
              <a:t>Third level</a:t>
            </a:r>
          </a:p>
        </p:txBody>
      </p:sp>
      <p:cxnSp>
        <p:nvCxnSpPr>
          <p:cNvPr id="11" name="Straight Connector 10">
            <a:extLst>
              <a:ext uri="{FF2B5EF4-FFF2-40B4-BE49-F238E27FC236}">
                <a16:creationId xmlns:a16="http://schemas.microsoft.com/office/drawing/2014/main" id="{712268D9-24A1-4868-AF3B-3E56BED24639}"/>
              </a:ext>
            </a:extLst>
          </p:cNvPr>
          <p:cNvCxnSpPr>
            <a:cxnSpLocks/>
          </p:cNvCxnSpPr>
          <p:nvPr userDrawn="1"/>
        </p:nvCxnSpPr>
        <p:spPr>
          <a:xfrm>
            <a:off x="838200" y="2062900"/>
            <a:ext cx="4600575"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2483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lank">
    <p:bg>
      <p:bgPr>
        <a:solidFill>
          <a:schemeClr val="tx1"/>
        </a:solidFill>
        <a:effectLst/>
      </p:bgPr>
    </p:bg>
    <p:spTree>
      <p:nvGrpSpPr>
        <p:cNvPr id="1" name=""/>
        <p:cNvGrpSpPr/>
        <p:nvPr/>
      </p:nvGrpSpPr>
      <p:grpSpPr>
        <a:xfrm>
          <a:off x="0" y="0"/>
          <a:ext cx="0" cy="0"/>
          <a:chOff x="0" y="0"/>
          <a:chExt cx="0" cy="0"/>
        </a:xfrm>
      </p:grpSpPr>
      <p:pic>
        <p:nvPicPr>
          <p:cNvPr id="7" name="Picture 6" descr="A person standing in front of a computer&#10;&#10;Description automatically generated">
            <a:extLst>
              <a:ext uri="{FF2B5EF4-FFF2-40B4-BE49-F238E27FC236}">
                <a16:creationId xmlns:a16="http://schemas.microsoft.com/office/drawing/2014/main" id="{CD99EEE2-8711-498F-B4A2-C77035C8E96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3975" r="30920"/>
          <a:stretch/>
        </p:blipFill>
        <p:spPr>
          <a:xfrm>
            <a:off x="6522720" y="0"/>
            <a:ext cx="5669279" cy="6858000"/>
          </a:xfrm>
          <a:prstGeom prst="rect">
            <a:avLst/>
          </a:prstGeom>
        </p:spPr>
      </p:pic>
      <p:sp>
        <p:nvSpPr>
          <p:cNvPr id="2" name="Slide Number Placeholder 5"/>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E066DA8-7AA7-CF4B-ADCD-6A8DB7B1268D}" type="slidenum">
              <a:rPr lang="en-US" smtClean="0"/>
              <a:pPr/>
              <a:t>‹#›</a:t>
            </a:fld>
            <a:endParaRPr lang="en-US"/>
          </a:p>
        </p:txBody>
      </p:sp>
      <p:pic>
        <p:nvPicPr>
          <p:cNvPr id="8" name="Picture 7" descr="A picture containing object, clock, plate, meter&#10;&#10;Description automatically generated">
            <a:extLst>
              <a:ext uri="{FF2B5EF4-FFF2-40B4-BE49-F238E27FC236}">
                <a16:creationId xmlns:a16="http://schemas.microsoft.com/office/drawing/2014/main" id="{C4342D56-5133-471B-81AC-C2721CEC367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82100" y="5740132"/>
            <a:ext cx="2750068" cy="873662"/>
          </a:xfrm>
          <a:prstGeom prst="rect">
            <a:avLst/>
          </a:prstGeom>
        </p:spPr>
      </p:pic>
      <p:sp>
        <p:nvSpPr>
          <p:cNvPr id="9" name="Title 1">
            <a:extLst>
              <a:ext uri="{FF2B5EF4-FFF2-40B4-BE49-F238E27FC236}">
                <a16:creationId xmlns:a16="http://schemas.microsoft.com/office/drawing/2014/main" id="{06362883-B798-483A-9009-285CE40FB44B}"/>
              </a:ext>
            </a:extLst>
          </p:cNvPr>
          <p:cNvSpPr>
            <a:spLocks noGrp="1"/>
          </p:cNvSpPr>
          <p:nvPr>
            <p:ph type="title"/>
          </p:nvPr>
        </p:nvSpPr>
        <p:spPr>
          <a:xfrm>
            <a:off x="838200" y="706203"/>
            <a:ext cx="5040649" cy="914400"/>
          </a:xfrm>
        </p:spPr>
        <p:txBody>
          <a:bodyPr/>
          <a:lstStyle/>
          <a:p>
            <a:r>
              <a:rPr lang="en-US"/>
              <a:t>Click to edit Master title style</a:t>
            </a:r>
          </a:p>
        </p:txBody>
      </p:sp>
      <p:sp>
        <p:nvSpPr>
          <p:cNvPr id="10" name="Content Placeholder 2">
            <a:extLst>
              <a:ext uri="{FF2B5EF4-FFF2-40B4-BE49-F238E27FC236}">
                <a16:creationId xmlns:a16="http://schemas.microsoft.com/office/drawing/2014/main" id="{36A4175F-7FC9-4018-A589-FE22219A4D50}"/>
              </a:ext>
            </a:extLst>
          </p:cNvPr>
          <p:cNvSpPr>
            <a:spLocks noGrp="1"/>
          </p:cNvSpPr>
          <p:nvPr>
            <p:ph sz="half" idx="1"/>
          </p:nvPr>
        </p:nvSpPr>
        <p:spPr>
          <a:xfrm>
            <a:off x="838200" y="2481742"/>
            <a:ext cx="5040649" cy="4205288"/>
          </a:xfrm>
        </p:spPr>
        <p:txBody>
          <a:bodyPr/>
          <a:lstStyle>
            <a:lvl1pPr>
              <a:defRPr>
                <a:solidFill>
                  <a:schemeClr val="bg1"/>
                </a:solidFill>
              </a:defRPr>
            </a:lvl1pPr>
            <a:lvl2pPr>
              <a:defRPr>
                <a:solidFill>
                  <a:schemeClr val="bg1"/>
                </a:solidFill>
              </a:defRPr>
            </a:lvl2pPr>
            <a:lvl3pPr>
              <a:defRPr>
                <a:solidFill>
                  <a:schemeClr val="bg1"/>
                </a:solidFill>
              </a:defRPr>
            </a:lvl3pPr>
          </a:lstStyle>
          <a:p>
            <a:pPr lvl="0"/>
            <a:r>
              <a:rPr lang="en-US"/>
              <a:t>Click to edit Master text styles</a:t>
            </a:r>
          </a:p>
          <a:p>
            <a:pPr lvl="1"/>
            <a:r>
              <a:rPr lang="en-US"/>
              <a:t>Second level</a:t>
            </a:r>
          </a:p>
          <a:p>
            <a:pPr lvl="2"/>
            <a:r>
              <a:rPr lang="en-US"/>
              <a:t>Third level</a:t>
            </a:r>
          </a:p>
        </p:txBody>
      </p:sp>
      <p:cxnSp>
        <p:nvCxnSpPr>
          <p:cNvPr id="11" name="Straight Connector 10">
            <a:extLst>
              <a:ext uri="{FF2B5EF4-FFF2-40B4-BE49-F238E27FC236}">
                <a16:creationId xmlns:a16="http://schemas.microsoft.com/office/drawing/2014/main" id="{712268D9-24A1-4868-AF3B-3E56BED24639}"/>
              </a:ext>
            </a:extLst>
          </p:cNvPr>
          <p:cNvCxnSpPr>
            <a:cxnSpLocks/>
          </p:cNvCxnSpPr>
          <p:nvPr userDrawn="1"/>
        </p:nvCxnSpPr>
        <p:spPr>
          <a:xfrm>
            <a:off x="838200" y="2062900"/>
            <a:ext cx="4600575"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0885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914400"/>
          </a:xfrm>
          <a:prstGeom prst="rect">
            <a:avLst/>
          </a:prstGeom>
        </p:spPr>
        <p:txBody>
          <a:bodyPr vert="horz" lIns="91440" tIns="45720" rIns="91440" bIns="45720" rtlCol="0" anchor="b">
            <a:noAutofit/>
          </a:bodyPr>
          <a:lstStyle/>
          <a:p>
            <a:r>
              <a:rPr lang="en-US"/>
              <a:t>Click to edit Master title style</a:t>
            </a:r>
          </a:p>
        </p:txBody>
      </p:sp>
      <p:sp>
        <p:nvSpPr>
          <p:cNvPr id="3" name="Text Placeholder 2"/>
          <p:cNvSpPr>
            <a:spLocks noGrp="1"/>
          </p:cNvSpPr>
          <p:nvPr>
            <p:ph type="body" idx="1"/>
          </p:nvPr>
        </p:nvSpPr>
        <p:spPr>
          <a:xfrm>
            <a:off x="838200" y="1499616"/>
            <a:ext cx="10515600" cy="4677347"/>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Master text styles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a:t>Second level</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a:t>Third level </a:t>
            </a:r>
          </a:p>
        </p:txBody>
      </p:sp>
      <p:sp>
        <p:nvSpPr>
          <p:cNvPr id="6" name="Slide Number Placeholder 5"/>
          <p:cNvSpPr>
            <a:spLocks noGrp="1"/>
          </p:cNvSpPr>
          <p:nvPr>
            <p:ph type="sldNum" sz="quarter" idx="4"/>
          </p:nvPr>
        </p:nvSpPr>
        <p:spPr>
          <a:xfrm>
            <a:off x="9324986"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BE066DA8-7AA7-CF4B-ADCD-6A8DB7B1268D}" type="slidenum">
              <a:rPr lang="en-US" smtClean="0"/>
              <a:pPr/>
              <a:t>‹#›</a:t>
            </a:fld>
            <a:endParaRPr lang="en-US"/>
          </a:p>
        </p:txBody>
      </p:sp>
    </p:spTree>
    <p:extLst>
      <p:ext uri="{BB962C8B-B14F-4D97-AF65-F5344CB8AC3E}">
        <p14:creationId xmlns:p14="http://schemas.microsoft.com/office/powerpoint/2010/main" val="3938270658"/>
      </p:ext>
    </p:extLst>
  </p:cSld>
  <p:clrMap bg1="lt1" tx1="dk1" bg2="lt2" tx2="dk2" accent1="accent1" accent2="accent2" accent3="accent3" accent4="accent4" accent5="accent5" accent6="accent6" hlink="hlink" folHlink="folHlink"/>
  <p:sldLayoutIdLst>
    <p:sldLayoutId id="2147483686" r:id="rId1"/>
    <p:sldLayoutId id="2147483720" r:id="rId2"/>
    <p:sldLayoutId id="2147483679" r:id="rId3"/>
    <p:sldLayoutId id="2147483712" r:id="rId4"/>
    <p:sldLayoutId id="2147483711" r:id="rId5"/>
    <p:sldLayoutId id="2147483680" r:id="rId6"/>
    <p:sldLayoutId id="2147483685" r:id="rId7"/>
    <p:sldLayoutId id="2147483716" r:id="rId8"/>
    <p:sldLayoutId id="2147483722" r:id="rId9"/>
    <p:sldLayoutId id="2147483726" r:id="rId10"/>
    <p:sldLayoutId id="2147483681" r:id="rId11"/>
    <p:sldLayoutId id="2147483682" r:id="rId12"/>
    <p:sldLayoutId id="2147483723" r:id="rId13"/>
    <p:sldLayoutId id="2147483713" r:id="rId14"/>
    <p:sldLayoutId id="2147483721" r:id="rId15"/>
    <p:sldLayoutId id="2147483683" r:id="rId16"/>
    <p:sldLayoutId id="2147483718" r:id="rId17"/>
    <p:sldLayoutId id="2147483717" r:id="rId18"/>
    <p:sldLayoutId id="2147483684" r:id="rId19"/>
    <p:sldLayoutId id="2147483689" r:id="rId20"/>
    <p:sldLayoutId id="2147483715" r:id="rId21"/>
    <p:sldLayoutId id="2147483725" r:id="rId22"/>
    <p:sldLayoutId id="2147483724" r:id="rId23"/>
  </p:sldLayoutIdLst>
  <p:hf hdr="0" ftr="0" dt="0"/>
  <p:txStyles>
    <p:titleStyle>
      <a:lvl1pPr algn="l" defTabSz="914400" rtl="0" eaLnBrk="1" latinLnBrk="0" hangingPunct="1">
        <a:lnSpc>
          <a:spcPct val="90000"/>
        </a:lnSpc>
        <a:spcBef>
          <a:spcPct val="0"/>
        </a:spcBef>
        <a:buNone/>
        <a:defRPr sz="4200" kern="1200">
          <a:solidFill>
            <a:schemeClr val="accent1"/>
          </a:solidFill>
          <a:latin typeface="+mj-lt"/>
          <a:ea typeface="+mj-ea"/>
          <a:cs typeface="+mj-cs"/>
        </a:defRPr>
      </a:lvl1pPr>
    </p:titleStyle>
    <p:bodyStyle>
      <a:lvl1pPr marL="342900" marR="0" indent="-342900" algn="l" defTabSz="914400" rtl="0" eaLnBrk="1" fontAlgn="auto" latinLnBrk="0" hangingPunct="1">
        <a:lnSpc>
          <a:spcPct val="95000"/>
        </a:lnSpc>
        <a:spcBef>
          <a:spcPts val="1000"/>
        </a:spcBef>
        <a:spcAft>
          <a:spcPts val="600"/>
        </a:spcAft>
        <a:buClr>
          <a:schemeClr val="accent1"/>
        </a:buClr>
        <a:buSzTx/>
        <a:buFont typeface="Wingdings" panose="05000000000000000000" pitchFamily="2" charset="2"/>
        <a:buChar char="§"/>
        <a:tabLst/>
        <a:defRPr sz="2400" kern="1200">
          <a:solidFill>
            <a:schemeClr val="tx1"/>
          </a:solidFill>
          <a:latin typeface="+mn-lt"/>
          <a:ea typeface="+mn-ea"/>
          <a:cs typeface="+mn-cs"/>
        </a:defRPr>
      </a:lvl1pPr>
      <a:lvl2pPr marL="800100" marR="0" indent="-342900" algn="l" defTabSz="914400" rtl="0" eaLnBrk="1" fontAlgn="auto" latinLnBrk="0" hangingPunct="1">
        <a:lnSpc>
          <a:spcPct val="95000"/>
        </a:lnSpc>
        <a:spcBef>
          <a:spcPts val="500"/>
        </a:spcBef>
        <a:spcAft>
          <a:spcPts val="600"/>
        </a:spcAft>
        <a:buClr>
          <a:schemeClr val="accent1"/>
        </a:buClr>
        <a:buSzTx/>
        <a:buFont typeface="Wingdings" panose="05000000000000000000" pitchFamily="2" charset="2"/>
        <a:buChar char="§"/>
        <a:tabLst/>
        <a:defRPr sz="2200" kern="1200" baseline="0">
          <a:solidFill>
            <a:schemeClr val="tx1"/>
          </a:solidFill>
          <a:latin typeface="+mn-lt"/>
          <a:ea typeface="+mn-ea"/>
          <a:cs typeface="+mn-cs"/>
        </a:defRPr>
      </a:lvl2pPr>
      <a:lvl3pPr marL="1200150" marR="0" indent="-285750" algn="l" defTabSz="914400" rtl="0" eaLnBrk="1" fontAlgn="auto" latinLnBrk="0" hangingPunct="1">
        <a:lnSpc>
          <a:spcPct val="95000"/>
        </a:lnSpc>
        <a:spcBef>
          <a:spcPts val="500"/>
        </a:spcBef>
        <a:spcAft>
          <a:spcPts val="600"/>
        </a:spcAft>
        <a:buClr>
          <a:schemeClr val="accent1"/>
        </a:buClr>
        <a:buSzTx/>
        <a:buFont typeface="Wingdings" panose="05000000000000000000" pitchFamily="2" charset="2"/>
        <a:buChar char="§"/>
        <a:tabLst/>
        <a:defRPr sz="1800" kern="1200">
          <a:solidFill>
            <a:schemeClr val="tx1"/>
          </a:solidFill>
          <a:latin typeface="+mn-lt"/>
          <a:ea typeface="+mn-ea"/>
          <a:cs typeface="+mn-cs"/>
        </a:defRPr>
      </a:lvl3pPr>
      <a:lvl4pPr marL="1600200" marR="0" indent="-228600" algn="l" defTabSz="914400" rtl="0" eaLnBrk="1" fontAlgn="auto" latinLnBrk="0" hangingPunct="1">
        <a:lnSpc>
          <a:spcPct val="95000"/>
        </a:lnSpc>
        <a:spcBef>
          <a:spcPts val="500"/>
        </a:spcBef>
        <a:spcAft>
          <a:spcPts val="600"/>
        </a:spcAft>
        <a:buClrTx/>
        <a:buSzTx/>
        <a:buFont typeface="Arial" panose="020B0604020202020204" pitchFamily="34" charset="0"/>
        <a:buChar char="•"/>
        <a:tabLst/>
        <a:defRPr sz="1400" kern="1200">
          <a:solidFill>
            <a:schemeClr val="tx1"/>
          </a:solidFill>
          <a:latin typeface="+mn-lt"/>
          <a:ea typeface="+mn-ea"/>
          <a:cs typeface="+mn-cs"/>
        </a:defRPr>
      </a:lvl4pPr>
      <a:lvl5pPr marL="2057400" marR="0" indent="-228600" algn="l" defTabSz="914400" rtl="0" eaLnBrk="1" fontAlgn="auto" latinLnBrk="0" hangingPunct="1">
        <a:lnSpc>
          <a:spcPct val="95000"/>
        </a:lnSpc>
        <a:spcBef>
          <a:spcPts val="500"/>
        </a:spcBef>
        <a:spcAft>
          <a:spcPts val="600"/>
        </a:spcAft>
        <a:buClrTx/>
        <a:buSzTx/>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F77"/>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b">
            <a:normAutofit fontScale="90000"/>
          </a:bodyPr>
          <a:lstStyle/>
          <a:p>
            <a:r>
              <a:rPr lang="en-US" sz="5600">
                <a:latin typeface="Arial"/>
                <a:cs typeface="Arial"/>
              </a:rPr>
              <a:t>Dual Enrollment Best Practices Kickoff </a:t>
            </a:r>
            <a:endParaRPr lang="en-US" sz="5600"/>
          </a:p>
        </p:txBody>
      </p:sp>
      <p:sp>
        <p:nvSpPr>
          <p:cNvPr id="3" name="Subtitle 2"/>
          <p:cNvSpPr>
            <a:spLocks noGrp="1"/>
          </p:cNvSpPr>
          <p:nvPr>
            <p:ph type="subTitle" idx="1"/>
          </p:nvPr>
        </p:nvSpPr>
        <p:spPr/>
        <p:txBody>
          <a:bodyPr anchor="t">
            <a:normAutofit/>
          </a:bodyPr>
          <a:lstStyle/>
          <a:p>
            <a:r>
              <a:rPr lang="en-US" sz="2000"/>
              <a:t>Greater Phoenix Chamber Foundation</a:t>
            </a:r>
          </a:p>
          <a:p>
            <a:r>
              <a:rPr lang="en-US" sz="2000"/>
              <a:t>September 2023</a:t>
            </a:r>
          </a:p>
        </p:txBody>
      </p:sp>
    </p:spTree>
    <p:extLst>
      <p:ext uri="{BB962C8B-B14F-4D97-AF65-F5344CB8AC3E}">
        <p14:creationId xmlns:p14="http://schemas.microsoft.com/office/powerpoint/2010/main" val="25282610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EA62F-C775-F8BC-4F37-1E6E31DC8C64}"/>
              </a:ext>
            </a:extLst>
          </p:cNvPr>
          <p:cNvSpPr>
            <a:spLocks noGrp="1"/>
          </p:cNvSpPr>
          <p:nvPr>
            <p:ph type="title"/>
          </p:nvPr>
        </p:nvSpPr>
        <p:spPr>
          <a:xfrm>
            <a:off x="838200" y="322195"/>
            <a:ext cx="10515600" cy="1354428"/>
          </a:xfrm>
        </p:spPr>
        <p:txBody>
          <a:bodyPr/>
          <a:lstStyle/>
          <a:p>
            <a:r>
              <a:rPr lang="en-US">
                <a:cs typeface="Arial"/>
              </a:rPr>
              <a:t>Collaboration and </a:t>
            </a:r>
            <a:br>
              <a:rPr lang="en-US">
                <a:cs typeface="Arial"/>
              </a:rPr>
            </a:br>
            <a:r>
              <a:rPr lang="en-US">
                <a:cs typeface="Arial"/>
              </a:rPr>
              <a:t>Available Resources </a:t>
            </a:r>
          </a:p>
        </p:txBody>
      </p:sp>
      <p:sp>
        <p:nvSpPr>
          <p:cNvPr id="3" name="Content Placeholder 2">
            <a:extLst>
              <a:ext uri="{FF2B5EF4-FFF2-40B4-BE49-F238E27FC236}">
                <a16:creationId xmlns:a16="http://schemas.microsoft.com/office/drawing/2014/main" id="{CF3EDDA5-5664-5015-B493-943B1261C15B}"/>
              </a:ext>
            </a:extLst>
          </p:cNvPr>
          <p:cNvSpPr>
            <a:spLocks noGrp="1"/>
          </p:cNvSpPr>
          <p:nvPr>
            <p:ph idx="1"/>
          </p:nvPr>
        </p:nvSpPr>
        <p:spPr>
          <a:xfrm>
            <a:off x="838200" y="1800123"/>
            <a:ext cx="10515600" cy="4172925"/>
          </a:xfrm>
        </p:spPr>
        <p:txBody>
          <a:bodyPr vert="horz" lIns="91440" tIns="45720" rIns="91440" bIns="45720" rtlCol="0" anchor="t">
            <a:noAutofit/>
          </a:bodyPr>
          <a:lstStyle/>
          <a:p>
            <a:pPr marL="0" indent="0">
              <a:buNone/>
            </a:pPr>
            <a:r>
              <a:rPr lang="en-US">
                <a:cs typeface="Arial"/>
              </a:rPr>
              <a:t>Ideally, what does support look like under each goal? What would you like to see? </a:t>
            </a:r>
          </a:p>
          <a:p>
            <a:pPr lvl="1"/>
            <a:r>
              <a:rPr lang="en-US">
                <a:cs typeface="Arial"/>
              </a:rPr>
              <a:t>Student and Family Awareness</a:t>
            </a:r>
          </a:p>
          <a:p>
            <a:pPr lvl="1"/>
            <a:r>
              <a:rPr lang="en-US">
                <a:cs typeface="Arial"/>
              </a:rPr>
              <a:t>Teacher Certification </a:t>
            </a:r>
          </a:p>
          <a:p>
            <a:pPr lvl="1"/>
            <a:r>
              <a:rPr lang="en-US">
                <a:cs typeface="Arial"/>
              </a:rPr>
              <a:t>Intentional Alignment</a:t>
            </a:r>
          </a:p>
          <a:p>
            <a:pPr lvl="1"/>
            <a:r>
              <a:rPr lang="en-US">
                <a:cs typeface="Arial"/>
              </a:rPr>
              <a:t>Administration and Planning </a:t>
            </a: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456E5C4A-07DE-24F4-A51C-F23DBA6B8EA4}"/>
              </a:ext>
            </a:extLst>
          </p:cNvPr>
          <p:cNvSpPr>
            <a:spLocks noGrp="1"/>
          </p:cNvSpPr>
          <p:nvPr>
            <p:ph type="sldNum" sz="quarter" idx="12"/>
          </p:nvPr>
        </p:nvSpPr>
        <p:spPr/>
        <p:txBody>
          <a:bodyPr/>
          <a:lstStyle/>
          <a:p>
            <a:fld id="{BE066DA8-7AA7-CF4B-ADCD-6A8DB7B1268D}" type="slidenum">
              <a:rPr lang="en-US" smtClean="0"/>
              <a:pPr/>
              <a:t>10</a:t>
            </a:fld>
            <a:endParaRPr lang="en-US"/>
          </a:p>
        </p:txBody>
      </p:sp>
    </p:spTree>
    <p:extLst>
      <p:ext uri="{BB962C8B-B14F-4D97-AF65-F5344CB8AC3E}">
        <p14:creationId xmlns:p14="http://schemas.microsoft.com/office/powerpoint/2010/main" val="3093151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EA62F-C775-F8BC-4F37-1E6E31DC8C64}"/>
              </a:ext>
            </a:extLst>
          </p:cNvPr>
          <p:cNvSpPr>
            <a:spLocks noGrp="1"/>
          </p:cNvSpPr>
          <p:nvPr>
            <p:ph type="title"/>
          </p:nvPr>
        </p:nvSpPr>
        <p:spPr>
          <a:xfrm>
            <a:off x="838200" y="129012"/>
            <a:ext cx="10515600" cy="1354428"/>
          </a:xfrm>
        </p:spPr>
        <p:txBody>
          <a:bodyPr/>
          <a:lstStyle/>
          <a:p>
            <a:r>
              <a:rPr lang="en-US">
                <a:cs typeface="Arial"/>
              </a:rPr>
              <a:t>Next Steps:</a:t>
            </a:r>
          </a:p>
        </p:txBody>
      </p:sp>
      <p:sp>
        <p:nvSpPr>
          <p:cNvPr id="3" name="Content Placeholder 2">
            <a:extLst>
              <a:ext uri="{FF2B5EF4-FFF2-40B4-BE49-F238E27FC236}">
                <a16:creationId xmlns:a16="http://schemas.microsoft.com/office/drawing/2014/main" id="{CF3EDDA5-5664-5015-B493-943B1261C15B}"/>
              </a:ext>
            </a:extLst>
          </p:cNvPr>
          <p:cNvSpPr>
            <a:spLocks noGrp="1"/>
          </p:cNvSpPr>
          <p:nvPr>
            <p:ph idx="1"/>
          </p:nvPr>
        </p:nvSpPr>
        <p:spPr>
          <a:xfrm>
            <a:off x="838200" y="1714264"/>
            <a:ext cx="10515600" cy="4172925"/>
          </a:xfrm>
        </p:spPr>
        <p:txBody>
          <a:bodyPr vert="horz" lIns="91440" tIns="45720" rIns="91440" bIns="45720" rtlCol="0" anchor="t">
            <a:noAutofit/>
          </a:bodyPr>
          <a:lstStyle/>
          <a:p>
            <a:r>
              <a:rPr lang="en-US">
                <a:cs typeface="Arial"/>
              </a:rPr>
              <a:t>Schedule Q2, Q3, and Q4 meetings as a whole group</a:t>
            </a:r>
          </a:p>
          <a:p>
            <a:r>
              <a:rPr lang="en-US">
                <a:cs typeface="Arial"/>
              </a:rPr>
              <a:t>Virtual, possible Q4 end of year retreat </a:t>
            </a: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456E5C4A-07DE-24F4-A51C-F23DBA6B8EA4}"/>
              </a:ext>
            </a:extLst>
          </p:cNvPr>
          <p:cNvSpPr>
            <a:spLocks noGrp="1"/>
          </p:cNvSpPr>
          <p:nvPr>
            <p:ph type="sldNum" sz="quarter" idx="12"/>
          </p:nvPr>
        </p:nvSpPr>
        <p:spPr/>
        <p:txBody>
          <a:bodyPr/>
          <a:lstStyle/>
          <a:p>
            <a:fld id="{BE066DA8-7AA7-CF4B-ADCD-6A8DB7B1268D}" type="slidenum">
              <a:rPr lang="en-US" smtClean="0"/>
              <a:pPr/>
              <a:t>11</a:t>
            </a:fld>
            <a:endParaRPr lang="en-US"/>
          </a:p>
        </p:txBody>
      </p:sp>
    </p:spTree>
    <p:extLst>
      <p:ext uri="{BB962C8B-B14F-4D97-AF65-F5344CB8AC3E}">
        <p14:creationId xmlns:p14="http://schemas.microsoft.com/office/powerpoint/2010/main" val="581442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16F073-00CB-46B7-865C-A56A238CCF1F}"/>
              </a:ext>
            </a:extLst>
          </p:cNvPr>
          <p:cNvSpPr>
            <a:spLocks noGrp="1"/>
          </p:cNvSpPr>
          <p:nvPr>
            <p:ph type="title"/>
          </p:nvPr>
        </p:nvSpPr>
        <p:spPr/>
        <p:txBody>
          <a:bodyPr/>
          <a:lstStyle/>
          <a:p>
            <a:r>
              <a:rPr lang="en-US">
                <a:cs typeface="Arial"/>
              </a:rPr>
              <a:t>Questions? </a:t>
            </a:r>
          </a:p>
        </p:txBody>
      </p:sp>
      <p:sp>
        <p:nvSpPr>
          <p:cNvPr id="4" name="Slide Number Placeholder 3">
            <a:extLst>
              <a:ext uri="{FF2B5EF4-FFF2-40B4-BE49-F238E27FC236}">
                <a16:creationId xmlns:a16="http://schemas.microsoft.com/office/drawing/2014/main" id="{274EF529-438D-463C-8D2E-8962895C0086}"/>
              </a:ext>
            </a:extLst>
          </p:cNvPr>
          <p:cNvSpPr>
            <a:spLocks noGrp="1"/>
          </p:cNvSpPr>
          <p:nvPr>
            <p:ph type="sldNum" sz="quarter" idx="4294967295"/>
          </p:nvPr>
        </p:nvSpPr>
        <p:spPr>
          <a:xfrm>
            <a:off x="9448800" y="6356350"/>
            <a:ext cx="2743200" cy="365125"/>
          </a:xfrm>
        </p:spPr>
        <p:txBody>
          <a:bodyPr/>
          <a:lstStyle/>
          <a:p>
            <a:fld id="{BE066DA8-7AA7-CF4B-ADCD-6A8DB7B1268D}" type="slidenum">
              <a:rPr lang="en-US" smtClean="0"/>
              <a:pPr/>
              <a:t>12</a:t>
            </a:fld>
            <a:endParaRPr lang="en-US"/>
          </a:p>
        </p:txBody>
      </p:sp>
    </p:spTree>
    <p:extLst>
      <p:ext uri="{BB962C8B-B14F-4D97-AF65-F5344CB8AC3E}">
        <p14:creationId xmlns:p14="http://schemas.microsoft.com/office/powerpoint/2010/main" val="2122507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16F073-00CB-46B7-865C-A56A238CCF1F}"/>
              </a:ext>
            </a:extLst>
          </p:cNvPr>
          <p:cNvSpPr>
            <a:spLocks noGrp="1"/>
          </p:cNvSpPr>
          <p:nvPr>
            <p:ph type="title"/>
          </p:nvPr>
        </p:nvSpPr>
        <p:spPr/>
        <p:txBody>
          <a:bodyPr/>
          <a:lstStyle/>
          <a:p>
            <a:pPr algn="ctr"/>
            <a:r>
              <a:rPr lang="en-US">
                <a:cs typeface="Arial"/>
              </a:rPr>
              <a:t>Welcome and Introductions </a:t>
            </a:r>
            <a:endParaRPr lang="en-US"/>
          </a:p>
        </p:txBody>
      </p:sp>
      <p:sp>
        <p:nvSpPr>
          <p:cNvPr id="4" name="Slide Number Placeholder 3">
            <a:extLst>
              <a:ext uri="{FF2B5EF4-FFF2-40B4-BE49-F238E27FC236}">
                <a16:creationId xmlns:a16="http://schemas.microsoft.com/office/drawing/2014/main" id="{274EF529-438D-463C-8D2E-8962895C0086}"/>
              </a:ext>
            </a:extLst>
          </p:cNvPr>
          <p:cNvSpPr>
            <a:spLocks noGrp="1"/>
          </p:cNvSpPr>
          <p:nvPr>
            <p:ph type="sldNum" sz="quarter" idx="4294967295"/>
          </p:nvPr>
        </p:nvSpPr>
        <p:spPr>
          <a:xfrm>
            <a:off x="9448800" y="6356350"/>
            <a:ext cx="2743200" cy="365125"/>
          </a:xfrm>
        </p:spPr>
        <p:txBody>
          <a:bodyPr/>
          <a:lstStyle/>
          <a:p>
            <a:fld id="{BE066DA8-7AA7-CF4B-ADCD-6A8DB7B1268D}" type="slidenum">
              <a:rPr lang="en-US" smtClean="0"/>
              <a:pPr/>
              <a:t>2</a:t>
            </a:fld>
            <a:endParaRPr lang="en-US"/>
          </a:p>
        </p:txBody>
      </p:sp>
    </p:spTree>
    <p:extLst>
      <p:ext uri="{BB962C8B-B14F-4D97-AF65-F5344CB8AC3E}">
        <p14:creationId xmlns:p14="http://schemas.microsoft.com/office/powerpoint/2010/main" val="1810661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AFEFF-77EB-4339-81AA-D672A85C1232}"/>
              </a:ext>
            </a:extLst>
          </p:cNvPr>
          <p:cNvSpPr>
            <a:spLocks noGrp="1"/>
          </p:cNvSpPr>
          <p:nvPr>
            <p:ph type="title"/>
          </p:nvPr>
        </p:nvSpPr>
        <p:spPr>
          <a:xfrm>
            <a:off x="838200" y="262550"/>
            <a:ext cx="10515600" cy="914400"/>
          </a:xfrm>
        </p:spPr>
        <p:txBody>
          <a:bodyPr/>
          <a:lstStyle/>
          <a:p>
            <a:r>
              <a:rPr lang="en-US" dirty="0"/>
              <a:t>Agenda</a:t>
            </a:r>
          </a:p>
        </p:txBody>
      </p:sp>
      <p:sp>
        <p:nvSpPr>
          <p:cNvPr id="3" name="Content Placeholder 2">
            <a:extLst>
              <a:ext uri="{FF2B5EF4-FFF2-40B4-BE49-F238E27FC236}">
                <a16:creationId xmlns:a16="http://schemas.microsoft.com/office/drawing/2014/main" id="{5A670480-9C45-4BBE-BC4A-1202D32ECB9D}"/>
              </a:ext>
            </a:extLst>
          </p:cNvPr>
          <p:cNvSpPr>
            <a:spLocks noGrp="1"/>
          </p:cNvSpPr>
          <p:nvPr>
            <p:ph idx="1"/>
          </p:nvPr>
        </p:nvSpPr>
        <p:spPr>
          <a:xfrm>
            <a:off x="838200" y="1176950"/>
            <a:ext cx="10515600" cy="5000013"/>
          </a:xfrm>
        </p:spPr>
        <p:txBody>
          <a:bodyPr vert="horz" lIns="91440" tIns="45720" rIns="91440" bIns="45720" rtlCol="0" anchor="t">
            <a:noAutofit/>
          </a:bodyPr>
          <a:lstStyle/>
          <a:p>
            <a:r>
              <a:rPr lang="en-US" sz="2800" dirty="0"/>
              <a:t>Review DE Project Goals</a:t>
            </a:r>
          </a:p>
          <a:p>
            <a:r>
              <a:rPr lang="en-US" sz="2800" dirty="0"/>
              <a:t>DE Goals Helios Grant</a:t>
            </a:r>
            <a:endParaRPr lang="en-US" sz="2800" dirty="0">
              <a:cs typeface="Arial"/>
            </a:endParaRPr>
          </a:p>
          <a:p>
            <a:r>
              <a:rPr lang="en-US" sz="2800" dirty="0"/>
              <a:t>Current state of dual enrollment </a:t>
            </a:r>
            <a:endParaRPr lang="en-US" sz="2800" dirty="0">
              <a:cs typeface="Arial"/>
            </a:endParaRPr>
          </a:p>
          <a:p>
            <a:r>
              <a:rPr lang="en-US" sz="2800" dirty="0"/>
              <a:t>Next steps </a:t>
            </a:r>
            <a:endParaRPr lang="en-US" sz="2800" dirty="0">
              <a:cs typeface="Arial"/>
            </a:endParaRPr>
          </a:p>
          <a:p>
            <a:pPr lvl="1"/>
            <a:r>
              <a:rPr lang="en-US" sz="2800" dirty="0"/>
              <a:t>Schedule out quarterly meetings</a:t>
            </a:r>
            <a:endParaRPr lang="en-US" sz="2800" dirty="0">
              <a:cs typeface="Arial"/>
            </a:endParaRPr>
          </a:p>
          <a:p>
            <a:pPr lvl="2"/>
            <a:r>
              <a:rPr lang="en-US" sz="2400" dirty="0"/>
              <a:t>November/December meeting (Q2) </a:t>
            </a:r>
            <a:endParaRPr lang="en-US" sz="2400" dirty="0">
              <a:cs typeface="Arial"/>
            </a:endParaRPr>
          </a:p>
          <a:p>
            <a:pPr lvl="2"/>
            <a:r>
              <a:rPr lang="en-US" sz="2400" dirty="0"/>
              <a:t>March (Q3) </a:t>
            </a:r>
            <a:endParaRPr lang="en-US" sz="2400" dirty="0">
              <a:cs typeface="Arial"/>
            </a:endParaRPr>
          </a:p>
          <a:p>
            <a:pPr lvl="2"/>
            <a:r>
              <a:rPr lang="en-US" sz="2400" dirty="0"/>
              <a:t>June (Q4 end of year retreat) </a:t>
            </a:r>
            <a:endParaRPr lang="en-US" dirty="0"/>
          </a:p>
          <a:p>
            <a:pPr marL="0" indent="0">
              <a:buNone/>
            </a:pPr>
            <a:endParaRPr lang="en-US"/>
          </a:p>
        </p:txBody>
      </p:sp>
      <p:sp>
        <p:nvSpPr>
          <p:cNvPr id="4" name="Slide Number Placeholder 3">
            <a:extLst>
              <a:ext uri="{FF2B5EF4-FFF2-40B4-BE49-F238E27FC236}">
                <a16:creationId xmlns:a16="http://schemas.microsoft.com/office/drawing/2014/main" id="{7C9BFC0F-212B-4650-9623-CA1235A9CCDE}"/>
              </a:ext>
            </a:extLst>
          </p:cNvPr>
          <p:cNvSpPr>
            <a:spLocks noGrp="1"/>
          </p:cNvSpPr>
          <p:nvPr>
            <p:ph type="sldNum" sz="quarter" idx="12"/>
          </p:nvPr>
        </p:nvSpPr>
        <p:spPr/>
        <p:txBody>
          <a:bodyPr/>
          <a:lstStyle/>
          <a:p>
            <a:fld id="{BE066DA8-7AA7-CF4B-ADCD-6A8DB7B1268D}" type="slidenum">
              <a:rPr lang="en-US" smtClean="0"/>
              <a:pPr/>
              <a:t>3</a:t>
            </a:fld>
            <a:endParaRPr lang="en-US"/>
          </a:p>
        </p:txBody>
      </p:sp>
    </p:spTree>
    <p:extLst>
      <p:ext uri="{BB962C8B-B14F-4D97-AF65-F5344CB8AC3E}">
        <p14:creationId xmlns:p14="http://schemas.microsoft.com/office/powerpoint/2010/main" val="82252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EA62F-C775-F8BC-4F37-1E6E31DC8C64}"/>
              </a:ext>
            </a:extLst>
          </p:cNvPr>
          <p:cNvSpPr>
            <a:spLocks noGrp="1"/>
          </p:cNvSpPr>
          <p:nvPr>
            <p:ph type="title"/>
          </p:nvPr>
        </p:nvSpPr>
        <p:spPr>
          <a:xfrm>
            <a:off x="172792" y="343659"/>
            <a:ext cx="10515600" cy="731950"/>
          </a:xfrm>
        </p:spPr>
        <p:txBody>
          <a:bodyPr/>
          <a:lstStyle/>
          <a:p>
            <a:r>
              <a:rPr lang="en-US" dirty="0">
                <a:cs typeface="Arial"/>
              </a:rPr>
              <a:t>Review: DE Project Goals </a:t>
            </a:r>
          </a:p>
        </p:txBody>
      </p:sp>
      <p:sp>
        <p:nvSpPr>
          <p:cNvPr id="4" name="Slide Number Placeholder 3">
            <a:extLst>
              <a:ext uri="{FF2B5EF4-FFF2-40B4-BE49-F238E27FC236}">
                <a16:creationId xmlns:a16="http://schemas.microsoft.com/office/drawing/2014/main" id="{456E5C4A-07DE-24F4-A51C-F23DBA6B8EA4}"/>
              </a:ext>
            </a:extLst>
          </p:cNvPr>
          <p:cNvSpPr>
            <a:spLocks noGrp="1"/>
          </p:cNvSpPr>
          <p:nvPr>
            <p:ph type="sldNum" sz="quarter" idx="12"/>
          </p:nvPr>
        </p:nvSpPr>
        <p:spPr/>
        <p:txBody>
          <a:bodyPr/>
          <a:lstStyle/>
          <a:p>
            <a:fld id="{BE066DA8-7AA7-CF4B-ADCD-6A8DB7B1268D}" type="slidenum">
              <a:rPr lang="en-US" dirty="0" smtClean="0"/>
              <a:pPr/>
              <a:t>4</a:t>
            </a:fld>
            <a:endParaRPr lang="en-US"/>
          </a:p>
        </p:txBody>
      </p:sp>
      <p:pic>
        <p:nvPicPr>
          <p:cNvPr id="7" name="Content Placeholder 6" descr="A blue rectangular sign with white text&#10;&#10;Description automatically generated">
            <a:extLst>
              <a:ext uri="{FF2B5EF4-FFF2-40B4-BE49-F238E27FC236}">
                <a16:creationId xmlns:a16="http://schemas.microsoft.com/office/drawing/2014/main" id="{C16E0948-7585-8E72-8971-1CCDFF96A8C9}"/>
              </a:ext>
            </a:extLst>
          </p:cNvPr>
          <p:cNvPicPr>
            <a:picLocks noGrp="1" noChangeAspect="1"/>
          </p:cNvPicPr>
          <p:nvPr>
            <p:ph idx="1"/>
          </p:nvPr>
        </p:nvPicPr>
        <p:blipFill rotWithShape="1">
          <a:blip r:embed="rId3"/>
          <a:srcRect l="2965" t="7895" r="-329" b="2631"/>
          <a:stretch/>
        </p:blipFill>
        <p:spPr>
          <a:xfrm>
            <a:off x="57955" y="1502903"/>
            <a:ext cx="5957532" cy="1709056"/>
          </a:xfrm>
        </p:spPr>
      </p:pic>
      <p:pic>
        <p:nvPicPr>
          <p:cNvPr id="9" name="Picture 8" descr="A blue sign with white text&#10;&#10;Description automatically generated">
            <a:extLst>
              <a:ext uri="{FF2B5EF4-FFF2-40B4-BE49-F238E27FC236}">
                <a16:creationId xmlns:a16="http://schemas.microsoft.com/office/drawing/2014/main" id="{FE9FE5EA-601B-19C2-7121-6706A2ADC0EC}"/>
              </a:ext>
            </a:extLst>
          </p:cNvPr>
          <p:cNvPicPr>
            <a:picLocks noChangeAspect="1"/>
          </p:cNvPicPr>
          <p:nvPr/>
        </p:nvPicPr>
        <p:blipFill rotWithShape="1">
          <a:blip r:embed="rId4"/>
          <a:srcRect l="8112" r="-156" b="-513"/>
          <a:stretch/>
        </p:blipFill>
        <p:spPr>
          <a:xfrm>
            <a:off x="1086" y="3556328"/>
            <a:ext cx="6097015" cy="2020852"/>
          </a:xfrm>
          <a:prstGeom prst="rect">
            <a:avLst/>
          </a:prstGeom>
        </p:spPr>
      </p:pic>
      <p:pic>
        <p:nvPicPr>
          <p:cNvPr id="12" name="Picture 11" descr="A blue rectangle with white text&#10;&#10;Description automatically generated">
            <a:extLst>
              <a:ext uri="{FF2B5EF4-FFF2-40B4-BE49-F238E27FC236}">
                <a16:creationId xmlns:a16="http://schemas.microsoft.com/office/drawing/2014/main" id="{A6045BAF-41A6-3861-584D-CD820C70A16C}"/>
              </a:ext>
            </a:extLst>
          </p:cNvPr>
          <p:cNvPicPr>
            <a:picLocks noChangeAspect="1"/>
          </p:cNvPicPr>
          <p:nvPr/>
        </p:nvPicPr>
        <p:blipFill rotWithShape="1">
          <a:blip r:embed="rId5"/>
          <a:srcRect l="2496" t="6667" r="6167" b="-952"/>
          <a:stretch/>
        </p:blipFill>
        <p:spPr>
          <a:xfrm>
            <a:off x="6055868" y="1501355"/>
            <a:ext cx="5969097" cy="1929544"/>
          </a:xfrm>
          <a:prstGeom prst="rect">
            <a:avLst/>
          </a:prstGeom>
        </p:spPr>
      </p:pic>
      <p:pic>
        <p:nvPicPr>
          <p:cNvPr id="15" name="Picture 14" descr="A blue paper with white text&#10;&#10;Description automatically generated">
            <a:extLst>
              <a:ext uri="{FF2B5EF4-FFF2-40B4-BE49-F238E27FC236}">
                <a16:creationId xmlns:a16="http://schemas.microsoft.com/office/drawing/2014/main" id="{515A22BC-87DC-F334-32C0-A0B3BAC7FD6C}"/>
              </a:ext>
            </a:extLst>
          </p:cNvPr>
          <p:cNvPicPr>
            <a:picLocks noChangeAspect="1"/>
          </p:cNvPicPr>
          <p:nvPr/>
        </p:nvPicPr>
        <p:blipFill rotWithShape="1">
          <a:blip r:embed="rId6"/>
          <a:srcRect l="2062" t="10635" r="-172" b="4878"/>
          <a:stretch/>
        </p:blipFill>
        <p:spPr>
          <a:xfrm>
            <a:off x="6092575" y="3479780"/>
            <a:ext cx="5972641" cy="2168165"/>
          </a:xfrm>
          <a:prstGeom prst="rect">
            <a:avLst/>
          </a:prstGeom>
        </p:spPr>
      </p:pic>
    </p:spTree>
    <p:extLst>
      <p:ext uri="{BB962C8B-B14F-4D97-AF65-F5344CB8AC3E}">
        <p14:creationId xmlns:p14="http://schemas.microsoft.com/office/powerpoint/2010/main" val="4021993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04C30-6027-8557-3F05-EBFAE483880F}"/>
              </a:ext>
            </a:extLst>
          </p:cNvPr>
          <p:cNvSpPr>
            <a:spLocks noGrp="1"/>
          </p:cNvSpPr>
          <p:nvPr>
            <p:ph type="title"/>
          </p:nvPr>
        </p:nvSpPr>
        <p:spPr/>
        <p:txBody>
          <a:bodyPr/>
          <a:lstStyle/>
          <a:p>
            <a:r>
              <a:rPr lang="en-US" dirty="0">
                <a:cs typeface="Arial"/>
              </a:rPr>
              <a:t>Helios Grant Goals</a:t>
            </a:r>
            <a:endParaRPr lang="en-US" dirty="0"/>
          </a:p>
        </p:txBody>
      </p:sp>
      <p:sp>
        <p:nvSpPr>
          <p:cNvPr id="3" name="Content Placeholder 2">
            <a:extLst>
              <a:ext uri="{FF2B5EF4-FFF2-40B4-BE49-F238E27FC236}">
                <a16:creationId xmlns:a16="http://schemas.microsoft.com/office/drawing/2014/main" id="{1A94A620-FFFD-186F-10F8-AB00AA45C3AE}"/>
              </a:ext>
            </a:extLst>
          </p:cNvPr>
          <p:cNvSpPr>
            <a:spLocks noGrp="1"/>
          </p:cNvSpPr>
          <p:nvPr>
            <p:ph idx="1"/>
          </p:nvPr>
        </p:nvSpPr>
        <p:spPr/>
        <p:txBody>
          <a:bodyPr vert="horz" lIns="91440" tIns="45720" rIns="91440" bIns="45720" rtlCol="0" anchor="t">
            <a:noAutofit/>
          </a:bodyPr>
          <a:lstStyle/>
          <a:p>
            <a:pPr marL="0" indent="0">
              <a:buNone/>
            </a:pPr>
            <a:r>
              <a:rPr lang="en-US" b="1">
                <a:ea typeface="+mn-lt"/>
                <a:cs typeface="+mn-lt"/>
              </a:rPr>
              <a:t>Student &amp; Family Awareness</a:t>
            </a:r>
            <a:endParaRPr lang="en-US" b="1">
              <a:cs typeface="Arial"/>
            </a:endParaRPr>
          </a:p>
          <a:p>
            <a:r>
              <a:rPr lang="en-US">
                <a:ea typeface="+mn-lt"/>
                <a:cs typeface="+mn-lt"/>
              </a:rPr>
              <a:t>Develop a marketing campaign to promote the benefits of dual enrollment </a:t>
            </a:r>
          </a:p>
          <a:p>
            <a:r>
              <a:rPr lang="en-US">
                <a:ea typeface="+mn-lt"/>
                <a:cs typeface="+mn-lt"/>
              </a:rPr>
              <a:t>Coordinate with other groups to execute marketing campaign across the state</a:t>
            </a:r>
            <a:endParaRPr lang="en-US">
              <a:cs typeface="Arial"/>
            </a:endParaRPr>
          </a:p>
          <a:p>
            <a:r>
              <a:rPr lang="en-US">
                <a:ea typeface="+mn-lt"/>
                <a:cs typeface="+mn-lt"/>
              </a:rPr>
              <a:t>Conduct focus groups to incorporate student and family voices, as well as teacher concerns and barriers</a:t>
            </a:r>
          </a:p>
          <a:p>
            <a:r>
              <a:rPr lang="en-US">
                <a:ea typeface="+mn-lt"/>
                <a:cs typeface="+mn-lt"/>
              </a:rPr>
              <a:t>Engage community college liaisons for on-campus enrollment support</a:t>
            </a:r>
          </a:p>
          <a:p>
            <a:r>
              <a:rPr lang="en-US">
                <a:ea typeface="+mn-lt"/>
                <a:cs typeface="+mn-lt"/>
              </a:rPr>
              <a:t>Coordinate with </a:t>
            </a:r>
            <a:r>
              <a:rPr lang="en-US" err="1">
                <a:ea typeface="+mn-lt"/>
                <a:cs typeface="+mn-lt"/>
              </a:rPr>
              <a:t>ElevateEdAZ</a:t>
            </a:r>
            <a:r>
              <a:rPr lang="en-US">
                <a:ea typeface="+mn-lt"/>
                <a:cs typeface="+mn-lt"/>
              </a:rPr>
              <a:t> districts and campuses for synced communication of enrollment support</a:t>
            </a:r>
            <a:endParaRPr lang="en-US">
              <a:cs typeface="Arial"/>
            </a:endParaRPr>
          </a:p>
        </p:txBody>
      </p:sp>
      <p:sp>
        <p:nvSpPr>
          <p:cNvPr id="4" name="Slide Number Placeholder 3">
            <a:extLst>
              <a:ext uri="{FF2B5EF4-FFF2-40B4-BE49-F238E27FC236}">
                <a16:creationId xmlns:a16="http://schemas.microsoft.com/office/drawing/2014/main" id="{2D4E551F-ADE8-BE12-E3F5-7E1354E468A7}"/>
              </a:ext>
            </a:extLst>
          </p:cNvPr>
          <p:cNvSpPr>
            <a:spLocks noGrp="1"/>
          </p:cNvSpPr>
          <p:nvPr>
            <p:ph type="sldNum" sz="quarter" idx="12"/>
          </p:nvPr>
        </p:nvSpPr>
        <p:spPr/>
        <p:txBody>
          <a:bodyPr/>
          <a:lstStyle/>
          <a:p>
            <a:fld id="{BE066DA8-7AA7-CF4B-ADCD-6A8DB7B1268D}" type="slidenum">
              <a:rPr lang="en-US" smtClean="0"/>
              <a:pPr/>
              <a:t>5</a:t>
            </a:fld>
            <a:endParaRPr lang="en-US"/>
          </a:p>
        </p:txBody>
      </p:sp>
    </p:spTree>
    <p:extLst>
      <p:ext uri="{BB962C8B-B14F-4D97-AF65-F5344CB8AC3E}">
        <p14:creationId xmlns:p14="http://schemas.microsoft.com/office/powerpoint/2010/main" val="1612561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04C30-6027-8557-3F05-EBFAE483880F}"/>
              </a:ext>
            </a:extLst>
          </p:cNvPr>
          <p:cNvSpPr>
            <a:spLocks noGrp="1"/>
          </p:cNvSpPr>
          <p:nvPr>
            <p:ph type="title"/>
          </p:nvPr>
        </p:nvSpPr>
        <p:spPr/>
        <p:txBody>
          <a:bodyPr/>
          <a:lstStyle/>
          <a:p>
            <a:r>
              <a:rPr lang="en-US" dirty="0">
                <a:cs typeface="Arial"/>
              </a:rPr>
              <a:t>Helios Grant Goals</a:t>
            </a:r>
            <a:endParaRPr lang="en-US" dirty="0"/>
          </a:p>
        </p:txBody>
      </p:sp>
      <p:sp>
        <p:nvSpPr>
          <p:cNvPr id="3" name="Content Placeholder 2">
            <a:extLst>
              <a:ext uri="{FF2B5EF4-FFF2-40B4-BE49-F238E27FC236}">
                <a16:creationId xmlns:a16="http://schemas.microsoft.com/office/drawing/2014/main" id="{1A94A620-FFFD-186F-10F8-AB00AA45C3AE}"/>
              </a:ext>
            </a:extLst>
          </p:cNvPr>
          <p:cNvSpPr>
            <a:spLocks noGrp="1"/>
          </p:cNvSpPr>
          <p:nvPr>
            <p:ph idx="1"/>
          </p:nvPr>
        </p:nvSpPr>
        <p:spPr/>
        <p:txBody>
          <a:bodyPr vert="horz" lIns="91440" tIns="45720" rIns="91440" bIns="45720" rtlCol="0" anchor="t">
            <a:noAutofit/>
          </a:bodyPr>
          <a:lstStyle/>
          <a:p>
            <a:pPr marL="0" indent="0">
              <a:buNone/>
            </a:pPr>
            <a:r>
              <a:rPr lang="en-US" b="1">
                <a:ea typeface="+mn-lt"/>
                <a:cs typeface="+mn-lt"/>
              </a:rPr>
              <a:t>Teachers and Faculty</a:t>
            </a:r>
            <a:endParaRPr lang="en-US" b="1">
              <a:cs typeface="Arial"/>
            </a:endParaRPr>
          </a:p>
          <a:p>
            <a:r>
              <a:rPr lang="en-US" sz="2000">
                <a:ea typeface="+mn-lt"/>
                <a:cs typeface="+mn-lt"/>
              </a:rPr>
              <a:t>Facilitate focus groups to determine challenges to teacher certification</a:t>
            </a:r>
            <a:endParaRPr lang="en-US" sz="2000">
              <a:cs typeface="Arial"/>
            </a:endParaRPr>
          </a:p>
          <a:p>
            <a:r>
              <a:rPr lang="en-US" sz="2000">
                <a:ea typeface="+mn-lt"/>
                <a:cs typeface="+mn-lt"/>
              </a:rPr>
              <a:t>Launch teacher certification incentive </a:t>
            </a:r>
          </a:p>
          <a:p>
            <a:r>
              <a:rPr lang="en-US" sz="2000">
                <a:ea typeface="+mn-lt"/>
                <a:cs typeface="+mn-lt"/>
              </a:rPr>
              <a:t>Launch a dual enrollment incentive program supporting teachers who increase their dual enrollment attainment</a:t>
            </a:r>
            <a:endParaRPr lang="en-US" sz="2000">
              <a:cs typeface="Arial"/>
            </a:endParaRPr>
          </a:p>
          <a:p>
            <a:r>
              <a:rPr lang="en-US" sz="2000">
                <a:ea typeface="+mn-lt"/>
                <a:cs typeface="+mn-lt"/>
              </a:rPr>
              <a:t>Attend teacher focused conferences to promote dual enrollment certification</a:t>
            </a:r>
            <a:endParaRPr lang="en-US" sz="2000">
              <a:cs typeface="Arial"/>
            </a:endParaRPr>
          </a:p>
          <a:p>
            <a:r>
              <a:rPr lang="en-US" sz="2000">
                <a:ea typeface="+mn-lt"/>
                <a:cs typeface="+mn-lt"/>
              </a:rPr>
              <a:t>Host virtual educator prep courses with affiliated postsecondary institutions that would provide training to teachers on syllabus development, etc.</a:t>
            </a:r>
            <a:endParaRPr lang="en-US" sz="2000">
              <a:cs typeface="Arial"/>
            </a:endParaRPr>
          </a:p>
          <a:p>
            <a:r>
              <a:rPr lang="en-US" sz="2000">
                <a:ea typeface="+mn-lt"/>
                <a:cs typeface="+mn-lt"/>
              </a:rPr>
              <a:t>Incorporate awareness of Arizona Teachers Academy funding availability into marketing campaign</a:t>
            </a:r>
            <a:endParaRPr lang="en-US" sz="2000">
              <a:cs typeface="Arial"/>
            </a:endParaRPr>
          </a:p>
        </p:txBody>
      </p:sp>
      <p:sp>
        <p:nvSpPr>
          <p:cNvPr id="4" name="Slide Number Placeholder 3">
            <a:extLst>
              <a:ext uri="{FF2B5EF4-FFF2-40B4-BE49-F238E27FC236}">
                <a16:creationId xmlns:a16="http://schemas.microsoft.com/office/drawing/2014/main" id="{2D4E551F-ADE8-BE12-E3F5-7E1354E468A7}"/>
              </a:ext>
            </a:extLst>
          </p:cNvPr>
          <p:cNvSpPr>
            <a:spLocks noGrp="1"/>
          </p:cNvSpPr>
          <p:nvPr>
            <p:ph type="sldNum" sz="quarter" idx="12"/>
          </p:nvPr>
        </p:nvSpPr>
        <p:spPr/>
        <p:txBody>
          <a:bodyPr/>
          <a:lstStyle/>
          <a:p>
            <a:fld id="{BE066DA8-7AA7-CF4B-ADCD-6A8DB7B1268D}" type="slidenum">
              <a:rPr lang="en-US" smtClean="0"/>
              <a:pPr/>
              <a:t>6</a:t>
            </a:fld>
            <a:endParaRPr lang="en-US"/>
          </a:p>
        </p:txBody>
      </p:sp>
    </p:spTree>
    <p:extLst>
      <p:ext uri="{BB962C8B-B14F-4D97-AF65-F5344CB8AC3E}">
        <p14:creationId xmlns:p14="http://schemas.microsoft.com/office/powerpoint/2010/main" val="2589911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04C30-6027-8557-3F05-EBFAE483880F}"/>
              </a:ext>
            </a:extLst>
          </p:cNvPr>
          <p:cNvSpPr>
            <a:spLocks noGrp="1"/>
          </p:cNvSpPr>
          <p:nvPr>
            <p:ph type="title"/>
          </p:nvPr>
        </p:nvSpPr>
        <p:spPr/>
        <p:txBody>
          <a:bodyPr/>
          <a:lstStyle/>
          <a:p>
            <a:r>
              <a:rPr lang="en-US" dirty="0">
                <a:cs typeface="Arial"/>
              </a:rPr>
              <a:t>Helios Grant Goals</a:t>
            </a:r>
            <a:endParaRPr lang="en-US" dirty="0"/>
          </a:p>
        </p:txBody>
      </p:sp>
      <p:sp>
        <p:nvSpPr>
          <p:cNvPr id="3" name="Content Placeholder 2">
            <a:extLst>
              <a:ext uri="{FF2B5EF4-FFF2-40B4-BE49-F238E27FC236}">
                <a16:creationId xmlns:a16="http://schemas.microsoft.com/office/drawing/2014/main" id="{1A94A620-FFFD-186F-10F8-AB00AA45C3AE}"/>
              </a:ext>
            </a:extLst>
          </p:cNvPr>
          <p:cNvSpPr>
            <a:spLocks noGrp="1"/>
          </p:cNvSpPr>
          <p:nvPr>
            <p:ph idx="1"/>
          </p:nvPr>
        </p:nvSpPr>
        <p:spPr/>
        <p:txBody>
          <a:bodyPr vert="horz" lIns="91440" tIns="45720" rIns="91440" bIns="45720" rtlCol="0" anchor="t">
            <a:noAutofit/>
          </a:bodyPr>
          <a:lstStyle/>
          <a:p>
            <a:pPr marL="0" indent="0">
              <a:buNone/>
            </a:pPr>
            <a:r>
              <a:rPr lang="en-US" b="1">
                <a:ea typeface="+mn-lt"/>
                <a:cs typeface="+mn-lt"/>
              </a:rPr>
              <a:t>Intentional Alignment</a:t>
            </a:r>
            <a:endParaRPr lang="en-US" b="1">
              <a:cs typeface="Arial"/>
            </a:endParaRPr>
          </a:p>
          <a:p>
            <a:r>
              <a:rPr lang="en-US">
                <a:ea typeface="+mn-lt"/>
                <a:cs typeface="+mn-lt"/>
              </a:rPr>
              <a:t>Work with Helios and others to establish key courses based on transferability and value</a:t>
            </a:r>
            <a:endParaRPr lang="en-US">
              <a:cs typeface="Arial"/>
            </a:endParaRPr>
          </a:p>
          <a:p>
            <a:r>
              <a:rPr lang="en-US">
                <a:ea typeface="+mn-lt"/>
                <a:cs typeface="+mn-lt"/>
              </a:rPr>
              <a:t>Work with Helios to outline the data on existing course availability and gaps</a:t>
            </a:r>
            <a:endParaRPr lang="en-US">
              <a:cs typeface="Arial"/>
            </a:endParaRPr>
          </a:p>
        </p:txBody>
      </p:sp>
      <p:sp>
        <p:nvSpPr>
          <p:cNvPr id="4" name="Slide Number Placeholder 3">
            <a:extLst>
              <a:ext uri="{FF2B5EF4-FFF2-40B4-BE49-F238E27FC236}">
                <a16:creationId xmlns:a16="http://schemas.microsoft.com/office/drawing/2014/main" id="{2D4E551F-ADE8-BE12-E3F5-7E1354E468A7}"/>
              </a:ext>
            </a:extLst>
          </p:cNvPr>
          <p:cNvSpPr>
            <a:spLocks noGrp="1"/>
          </p:cNvSpPr>
          <p:nvPr>
            <p:ph type="sldNum" sz="quarter" idx="12"/>
          </p:nvPr>
        </p:nvSpPr>
        <p:spPr/>
        <p:txBody>
          <a:bodyPr/>
          <a:lstStyle/>
          <a:p>
            <a:fld id="{BE066DA8-7AA7-CF4B-ADCD-6A8DB7B1268D}" type="slidenum">
              <a:rPr lang="en-US" smtClean="0"/>
              <a:pPr/>
              <a:t>7</a:t>
            </a:fld>
            <a:endParaRPr lang="en-US"/>
          </a:p>
        </p:txBody>
      </p:sp>
    </p:spTree>
    <p:extLst>
      <p:ext uri="{BB962C8B-B14F-4D97-AF65-F5344CB8AC3E}">
        <p14:creationId xmlns:p14="http://schemas.microsoft.com/office/powerpoint/2010/main" val="1749641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04C30-6027-8557-3F05-EBFAE483880F}"/>
              </a:ext>
            </a:extLst>
          </p:cNvPr>
          <p:cNvSpPr>
            <a:spLocks noGrp="1"/>
          </p:cNvSpPr>
          <p:nvPr>
            <p:ph type="title"/>
          </p:nvPr>
        </p:nvSpPr>
        <p:spPr/>
        <p:txBody>
          <a:bodyPr/>
          <a:lstStyle/>
          <a:p>
            <a:r>
              <a:rPr lang="en-US" dirty="0">
                <a:cs typeface="Arial"/>
              </a:rPr>
              <a:t>Helios Grant Goals</a:t>
            </a:r>
            <a:endParaRPr lang="en-US" dirty="0"/>
          </a:p>
        </p:txBody>
      </p:sp>
      <p:sp>
        <p:nvSpPr>
          <p:cNvPr id="3" name="Content Placeholder 2">
            <a:extLst>
              <a:ext uri="{FF2B5EF4-FFF2-40B4-BE49-F238E27FC236}">
                <a16:creationId xmlns:a16="http://schemas.microsoft.com/office/drawing/2014/main" id="{1A94A620-FFFD-186F-10F8-AB00AA45C3AE}"/>
              </a:ext>
            </a:extLst>
          </p:cNvPr>
          <p:cNvSpPr>
            <a:spLocks noGrp="1"/>
          </p:cNvSpPr>
          <p:nvPr>
            <p:ph idx="1"/>
          </p:nvPr>
        </p:nvSpPr>
        <p:spPr/>
        <p:txBody>
          <a:bodyPr vert="horz" lIns="91440" tIns="45720" rIns="91440" bIns="45720" rtlCol="0" anchor="t">
            <a:noAutofit/>
          </a:bodyPr>
          <a:lstStyle/>
          <a:p>
            <a:pPr marL="0" indent="0">
              <a:buNone/>
            </a:pPr>
            <a:r>
              <a:rPr lang="en-US" b="1">
                <a:ea typeface="+mn-lt"/>
                <a:cs typeface="+mn-lt"/>
              </a:rPr>
              <a:t>Administration and Planning</a:t>
            </a:r>
            <a:endParaRPr lang="en-US"/>
          </a:p>
          <a:p>
            <a:r>
              <a:rPr lang="en-US">
                <a:ea typeface="+mn-lt"/>
                <a:cs typeface="+mn-lt"/>
              </a:rPr>
              <a:t>Work with school administrators to develop and implement best practices related to dual enrollment offerings (i.e. master scheduling, parent and student communication, enrollment blitz, etc.)</a:t>
            </a:r>
            <a:endParaRPr lang="en-US">
              <a:cs typeface="Arial"/>
            </a:endParaRPr>
          </a:p>
        </p:txBody>
      </p:sp>
      <p:sp>
        <p:nvSpPr>
          <p:cNvPr id="4" name="Slide Number Placeholder 3">
            <a:extLst>
              <a:ext uri="{FF2B5EF4-FFF2-40B4-BE49-F238E27FC236}">
                <a16:creationId xmlns:a16="http://schemas.microsoft.com/office/drawing/2014/main" id="{2D4E551F-ADE8-BE12-E3F5-7E1354E468A7}"/>
              </a:ext>
            </a:extLst>
          </p:cNvPr>
          <p:cNvSpPr>
            <a:spLocks noGrp="1"/>
          </p:cNvSpPr>
          <p:nvPr>
            <p:ph type="sldNum" sz="quarter" idx="12"/>
          </p:nvPr>
        </p:nvSpPr>
        <p:spPr/>
        <p:txBody>
          <a:bodyPr/>
          <a:lstStyle/>
          <a:p>
            <a:fld id="{BE066DA8-7AA7-CF4B-ADCD-6A8DB7B1268D}" type="slidenum">
              <a:rPr lang="en-US" smtClean="0"/>
              <a:pPr/>
              <a:t>8</a:t>
            </a:fld>
            <a:endParaRPr lang="en-US"/>
          </a:p>
        </p:txBody>
      </p:sp>
    </p:spTree>
    <p:extLst>
      <p:ext uri="{BB962C8B-B14F-4D97-AF65-F5344CB8AC3E}">
        <p14:creationId xmlns:p14="http://schemas.microsoft.com/office/powerpoint/2010/main" val="17600270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EA62F-C775-F8BC-4F37-1E6E31DC8C64}"/>
              </a:ext>
            </a:extLst>
          </p:cNvPr>
          <p:cNvSpPr>
            <a:spLocks noGrp="1"/>
          </p:cNvSpPr>
          <p:nvPr>
            <p:ph type="title"/>
          </p:nvPr>
        </p:nvSpPr>
        <p:spPr>
          <a:xfrm>
            <a:off x="838200" y="450983"/>
            <a:ext cx="10515600" cy="817809"/>
          </a:xfrm>
        </p:spPr>
        <p:txBody>
          <a:bodyPr/>
          <a:lstStyle/>
          <a:p>
            <a:r>
              <a:rPr lang="en-US">
                <a:cs typeface="Arial"/>
              </a:rPr>
              <a:t>Current State of Dual Enrollment</a:t>
            </a:r>
          </a:p>
        </p:txBody>
      </p:sp>
      <p:sp>
        <p:nvSpPr>
          <p:cNvPr id="3" name="Content Placeholder 2">
            <a:extLst>
              <a:ext uri="{FF2B5EF4-FFF2-40B4-BE49-F238E27FC236}">
                <a16:creationId xmlns:a16="http://schemas.microsoft.com/office/drawing/2014/main" id="{CF3EDDA5-5664-5015-B493-943B1261C15B}"/>
              </a:ext>
            </a:extLst>
          </p:cNvPr>
          <p:cNvSpPr>
            <a:spLocks noGrp="1"/>
          </p:cNvSpPr>
          <p:nvPr>
            <p:ph idx="1"/>
          </p:nvPr>
        </p:nvSpPr>
        <p:spPr>
          <a:xfrm>
            <a:off x="720144" y="1456687"/>
            <a:ext cx="10515600" cy="4323178"/>
          </a:xfrm>
        </p:spPr>
        <p:txBody>
          <a:bodyPr vert="horz" lIns="91440" tIns="45720" rIns="91440" bIns="45720" rtlCol="0" anchor="t">
            <a:noAutofit/>
          </a:bodyPr>
          <a:lstStyle/>
          <a:p>
            <a:r>
              <a:rPr lang="en-US">
                <a:cs typeface="Arial"/>
              </a:rPr>
              <a:t>What is your current state of dual enrollment? </a:t>
            </a:r>
          </a:p>
          <a:p>
            <a:r>
              <a:rPr lang="en-US">
                <a:cs typeface="Arial"/>
              </a:rPr>
              <a:t>Wonderings: </a:t>
            </a:r>
          </a:p>
          <a:p>
            <a:pPr lvl="1"/>
            <a:r>
              <a:rPr lang="en-US">
                <a:cs typeface="Arial"/>
              </a:rPr>
              <a:t>Course offerings? </a:t>
            </a:r>
          </a:p>
          <a:p>
            <a:pPr lvl="1"/>
            <a:r>
              <a:rPr lang="en-US">
                <a:cs typeface="Arial"/>
              </a:rPr>
              <a:t>Student registration numbers? </a:t>
            </a:r>
          </a:p>
          <a:p>
            <a:pPr lvl="1"/>
            <a:r>
              <a:rPr lang="en-US">
                <a:cs typeface="Arial"/>
              </a:rPr>
              <a:t>Successes?</a:t>
            </a:r>
          </a:p>
          <a:p>
            <a:pPr lvl="1"/>
            <a:r>
              <a:rPr lang="en-US">
                <a:cs typeface="Arial"/>
              </a:rPr>
              <a:t>Barriers? </a:t>
            </a:r>
          </a:p>
          <a:p>
            <a:pPr lvl="1"/>
            <a:r>
              <a:rPr lang="en-US">
                <a:cs typeface="Arial"/>
              </a:rPr>
              <a:t>Supports needed? </a:t>
            </a: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456E5C4A-07DE-24F4-A51C-F23DBA6B8EA4}"/>
              </a:ext>
            </a:extLst>
          </p:cNvPr>
          <p:cNvSpPr>
            <a:spLocks noGrp="1"/>
          </p:cNvSpPr>
          <p:nvPr>
            <p:ph type="sldNum" sz="quarter" idx="12"/>
          </p:nvPr>
        </p:nvSpPr>
        <p:spPr/>
        <p:txBody>
          <a:bodyPr/>
          <a:lstStyle/>
          <a:p>
            <a:fld id="{BE066DA8-7AA7-CF4B-ADCD-6A8DB7B1268D}" type="slidenum">
              <a:rPr lang="en-US" smtClean="0"/>
              <a:pPr/>
              <a:t>9</a:t>
            </a:fld>
            <a:endParaRPr lang="en-US"/>
          </a:p>
        </p:txBody>
      </p:sp>
    </p:spTree>
    <p:extLst>
      <p:ext uri="{BB962C8B-B14F-4D97-AF65-F5344CB8AC3E}">
        <p14:creationId xmlns:p14="http://schemas.microsoft.com/office/powerpoint/2010/main" val="1095715867"/>
      </p:ext>
    </p:extLst>
  </p:cSld>
  <p:clrMapOvr>
    <a:masterClrMapping/>
  </p:clrMapOvr>
</p:sld>
</file>

<file path=ppt/theme/theme1.xml><?xml version="1.0" encoding="utf-8"?>
<a:theme xmlns:a="http://schemas.openxmlformats.org/drawingml/2006/main" name="Foundation template">
  <a:themeElements>
    <a:clrScheme name="ElevateEdAZ">
      <a:dk1>
        <a:srgbClr val="003F77"/>
      </a:dk1>
      <a:lt1>
        <a:sysClr val="window" lastClr="FFFFFF"/>
      </a:lt1>
      <a:dk2>
        <a:srgbClr val="003F77"/>
      </a:dk2>
      <a:lt2>
        <a:srgbClr val="FFFFFF"/>
      </a:lt2>
      <a:accent1>
        <a:srgbClr val="00B5E2"/>
      </a:accent1>
      <a:accent2>
        <a:srgbClr val="F68D2E"/>
      </a:accent2>
      <a:accent3>
        <a:srgbClr val="81BCD5"/>
      </a:accent3>
      <a:accent4>
        <a:srgbClr val="7F7F7F"/>
      </a:accent4>
      <a:accent5>
        <a:srgbClr val="231F20"/>
      </a:accent5>
      <a:accent6>
        <a:srgbClr val="E6E6E6"/>
      </a:accent6>
      <a:hlink>
        <a:srgbClr val="00B5E2"/>
      </a:hlink>
      <a:folHlink>
        <a:srgbClr val="F68D2E"/>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39a4e2a4-d1bc-4523-9cba-41775661eec0" xsi:nil="true"/>
    <lcf76f155ced4ddcb4097134ff3c332f xmlns="390e4f39-3470-485c-92fb-35ef59508e6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567A5E65665C843982CF0E83E716C3F" ma:contentTypeVersion="20" ma:contentTypeDescription="Create a new document." ma:contentTypeScope="" ma:versionID="d34981ed329fef1ee3ec62385238e8d0">
  <xsd:schema xmlns:xsd="http://www.w3.org/2001/XMLSchema" xmlns:xs="http://www.w3.org/2001/XMLSchema" xmlns:p="http://schemas.microsoft.com/office/2006/metadata/properties" xmlns:ns1="http://schemas.microsoft.com/sharepoint/v3" xmlns:ns2="390e4f39-3470-485c-92fb-35ef59508e6e" xmlns:ns3="39a4e2a4-d1bc-4523-9cba-41775661eec0" targetNamespace="http://schemas.microsoft.com/office/2006/metadata/properties" ma:root="true" ma:fieldsID="83b83455fef84de4716832acc589c6ba" ns1:_="" ns2:_="" ns3:_="">
    <xsd:import namespace="http://schemas.microsoft.com/sharepoint/v3"/>
    <xsd:import namespace="390e4f39-3470-485c-92fb-35ef59508e6e"/>
    <xsd:import namespace="39a4e2a4-d1bc-4523-9cba-41775661eec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1:_ip_UnifiedCompliancePolicyProperties" minOccurs="0"/>
                <xsd:element ref="ns1:_ip_UnifiedCompliancePolicyUIAction"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90e4f39-3470-485c-92fb-35ef59508e6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438bde6-fd5e-4a27-bc28-a81af0364db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9a4e2a4-d1bc-4523-9cba-41775661eec0" elementFormDefault="qualified">
    <xsd:import namespace="http://schemas.microsoft.com/office/2006/documentManagement/types"/>
    <xsd:import namespace="http://schemas.microsoft.com/office/infopath/2007/PartnerControls"/>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130aca4-6cc6-4b59-8579-29ba0e8eec3e}" ma:internalName="TaxCatchAll" ma:showField="CatchAllData" ma:web="39a4e2a4-d1bc-4523-9cba-41775661eec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856091F-47A9-4B55-B130-7DBCB3EC74DF}">
  <ds:schemaRefs>
    <ds:schemaRef ds:uri="http://schemas.microsoft.com/sharepoint/v3/contenttype/forms"/>
  </ds:schemaRefs>
</ds:datastoreItem>
</file>

<file path=customXml/itemProps2.xml><?xml version="1.0" encoding="utf-8"?>
<ds:datastoreItem xmlns:ds="http://schemas.openxmlformats.org/officeDocument/2006/customXml" ds:itemID="{EDBE2204-3109-4391-A658-13EC935FDA66}">
  <ds:schemaRefs>
    <ds:schemaRef ds:uri="390e4f39-3470-485c-92fb-35ef59508e6e"/>
    <ds:schemaRef ds:uri="39a4e2a4-d1bc-4523-9cba-41775661eec0"/>
    <ds:schemaRef ds:uri="http://schemas.microsoft.com/office/2006/metadata/properties"/>
    <ds:schemaRef ds:uri="http://schemas.microsoft.com/office/infopath/2007/PartnerControls"/>
    <ds:schemaRef ds:uri="http://schemas.microsoft.com/sharepoint/v3"/>
  </ds:schemaRefs>
</ds:datastoreItem>
</file>

<file path=customXml/itemProps3.xml><?xml version="1.0" encoding="utf-8"?>
<ds:datastoreItem xmlns:ds="http://schemas.openxmlformats.org/officeDocument/2006/customXml" ds:itemID="{014D4EA4-2085-4300-B400-F3E9A73CF2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90e4f39-3470-485c-92fb-35ef59508e6e"/>
    <ds:schemaRef ds:uri="39a4e2a4-d1bc-4523-9cba-41775661eec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12</Slides>
  <Notes>8</Notes>
  <HiddenSlides>0</HiddenSlide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Foundation template</vt:lpstr>
      <vt:lpstr>Dual Enrollment Best Practices Kickoff </vt:lpstr>
      <vt:lpstr>Welcome and Introductions </vt:lpstr>
      <vt:lpstr>Agenda</vt:lpstr>
      <vt:lpstr>Review: DE Project Goals </vt:lpstr>
      <vt:lpstr>Helios Grant Goals</vt:lpstr>
      <vt:lpstr>Helios Grant Goals</vt:lpstr>
      <vt:lpstr>Helios Grant Goals</vt:lpstr>
      <vt:lpstr>Helios Grant Goals</vt:lpstr>
      <vt:lpstr>Current State of Dual Enrollment</vt:lpstr>
      <vt:lpstr>Collaboration and  Available Resources </vt:lpstr>
      <vt:lpstr>Next Steps:</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Elevate your future workforce</dc:title>
  <dc:creator>Jocelyn McAlpin</dc:creator>
  <cp:revision>77</cp:revision>
  <dcterms:created xsi:type="dcterms:W3CDTF">2020-05-19T20:29:48Z</dcterms:created>
  <dcterms:modified xsi:type="dcterms:W3CDTF">2024-08-29T18:59:49Z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0x0101003567A5E65665C843982CF0E83E716C3F</vt:lpwstr>
  </property>
  <property fmtid="{D5CDD505-2E9C-101B-9397-08002B2CF9AE}" pid="3" name="MediaServiceImageTags">
    <vt:lpwstr/>
  </property>
</Properties>
</file>